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s/slide400.xml" ContentType="application/vnd.openxmlformats-officedocument.presentationml.slide+xml"/>
  <Override PartName="/ppt/slides/slide260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7" r:id="rId2"/>
    <p:sldId id="257" r:id="rId3"/>
    <p:sldId id="271" r:id="rId4"/>
    <p:sldId id="259" r:id="rId5"/>
    <p:sldId id="305" r:id="rId6"/>
    <p:sldId id="307" r:id="rId7"/>
    <p:sldId id="311" r:id="rId8"/>
    <p:sldId id="308" r:id="rId9"/>
    <p:sldId id="309" r:id="rId10"/>
    <p:sldId id="310" r:id="rId11"/>
    <p:sldId id="258" r:id="rId12"/>
    <p:sldId id="306" r:id="rId13"/>
    <p:sldId id="313" r:id="rId14"/>
    <p:sldId id="277" r:id="rId15"/>
    <p:sldId id="312" r:id="rId16"/>
    <p:sldId id="321" r:id="rId17"/>
    <p:sldId id="314" r:id="rId18"/>
    <p:sldId id="322" r:id="rId19"/>
    <p:sldId id="315" r:id="rId20"/>
    <p:sldId id="316" r:id="rId21"/>
    <p:sldId id="324" r:id="rId22"/>
    <p:sldId id="317" r:id="rId23"/>
    <p:sldId id="318" r:id="rId24"/>
    <p:sldId id="319" r:id="rId25"/>
    <p:sldId id="323" r:id="rId26"/>
    <p:sldId id="320" r:id="rId27"/>
    <p:sldId id="278" r:id="rId28"/>
    <p:sldId id="300" r:id="rId29"/>
    <p:sldId id="304" r:id="rId30"/>
    <p:sldId id="288" r:id="rId31"/>
    <p:sldId id="302" r:id="rId32"/>
    <p:sldId id="303" r:id="rId33"/>
    <p:sldId id="264" r:id="rId34"/>
    <p:sldId id="299" r:id="rId35"/>
    <p:sldId id="265" r:id="rId3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پیش نمایش" id="{2902653A-6FA7-453C-A983-E304FB248B99}">
          <p14:sldIdLst>
            <p14:sldId id="267"/>
          </p14:sldIdLst>
        </p14:section>
        <p14:section name="ابتدا" id="{A8F0B5DF-F96E-4F58-AE1C-27532BE7F055}">
          <p14:sldIdLst>
            <p14:sldId id="257"/>
          </p14:sldIdLst>
        </p14:section>
        <p14:section name="معرفی" id="{977EE755-E60E-4E9F-B554-61C802931F3B}">
          <p14:sldIdLst>
            <p14:sldId id="271"/>
          </p14:sldIdLst>
        </p14:section>
        <p14:section name="مقدمه" id="{D084D64E-757C-4A5D-8F8E-AAE5191EC044}">
          <p14:sldIdLst>
            <p14:sldId id="259"/>
            <p14:sldId id="305"/>
            <p14:sldId id="307"/>
            <p14:sldId id="311"/>
            <p14:sldId id="308"/>
            <p14:sldId id="309"/>
            <p14:sldId id="310"/>
          </p14:sldIdLst>
        </p14:section>
        <p14:section name="کارهای پیشین" id="{68726A94-6175-44E0-85DF-9ED7CD4F29B2}">
          <p14:sldIdLst>
            <p14:sldId id="258"/>
            <p14:sldId id="306"/>
            <p14:sldId id="313"/>
          </p14:sldIdLst>
        </p14:section>
        <p14:section name="سناریو و الگوریتم بهینه سازی" id="{F0391145-9738-478E-8E4A-0D04BB1A1157}">
          <p14:sldIdLst>
            <p14:sldId id="277"/>
            <p14:sldId id="312"/>
            <p14:sldId id="321"/>
            <p14:sldId id="314"/>
            <p14:sldId id="322"/>
            <p14:sldId id="315"/>
            <p14:sldId id="316"/>
            <p14:sldId id="324"/>
            <p14:sldId id="317"/>
            <p14:sldId id="318"/>
            <p14:sldId id="319"/>
            <p14:sldId id="323"/>
            <p14:sldId id="320"/>
          </p14:sldIdLst>
        </p14:section>
        <p14:section name="نتایج و تحلیل" id="{F45E106E-31DC-4535-86EB-D7FB42F1ADEF}">
          <p14:sldIdLst>
            <p14:sldId id="278"/>
            <p14:sldId id="300"/>
            <p14:sldId id="304"/>
            <p14:sldId id="288"/>
            <p14:sldId id="302"/>
            <p14:sldId id="303"/>
          </p14:sldIdLst>
        </p14:section>
        <p14:section name="کارهای آینده + منابع و مراجع" id="{E0748DBE-E68E-4ABA-A833-5E3A787CCBCE}">
          <p14:sldIdLst>
            <p14:sldId id="264"/>
            <p14:sldId id="299"/>
            <p14:sldId id="26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44380"/>
    <a:srgbClr val="FFB361"/>
    <a:srgbClr val="6D40FB"/>
    <a:srgbClr val="AAAAAA"/>
    <a:srgbClr val="F3F3F3"/>
    <a:srgbClr val="436DCD"/>
    <a:srgbClr val="28AFEA"/>
    <a:srgbClr val="7E90E5"/>
    <a:srgbClr val="EEEEEE"/>
    <a:srgbClr val="F4F4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F7A59-BA59-48BB-959F-0117BF20671D}" type="datetimeFigureOut">
              <a:rPr lang="fa-IR" smtClean="0"/>
              <a:t>11/03/1445</a:t>
            </a:fld>
            <a:endParaRPr lang="fa-I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BE7D8-C012-4C5D-9072-4B469F200407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507291714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F7A59-BA59-48BB-959F-0117BF20671D}" type="datetimeFigureOut">
              <a:rPr lang="fa-IR" smtClean="0"/>
              <a:t>11/03/1445</a:t>
            </a:fld>
            <a:endParaRPr lang="fa-I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BE7D8-C012-4C5D-9072-4B469F200407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917001430"/>
      </p:ext>
    </p:extLst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F7A59-BA59-48BB-959F-0117BF20671D}" type="datetimeFigureOut">
              <a:rPr lang="fa-IR" smtClean="0"/>
              <a:t>11/03/1445</a:t>
            </a:fld>
            <a:endParaRPr lang="fa-I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BE7D8-C012-4C5D-9072-4B469F200407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1102782432"/>
      </p:ext>
    </p:extLst>
  </p:cSld>
  <p:clrMapOvr>
    <a:masterClrMapping/>
  </p:clrMapOvr>
  <p:transition spd="slow">
    <p:push dir="u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F7A59-BA59-48BB-959F-0117BF20671D}" type="datetimeFigureOut">
              <a:rPr lang="fa-IR" smtClean="0"/>
              <a:t>11/03/1445</a:t>
            </a:fld>
            <a:endParaRPr lang="fa-I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BE7D8-C012-4C5D-9072-4B469F200407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2274047238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F7A59-BA59-48BB-959F-0117BF20671D}" type="datetimeFigureOut">
              <a:rPr lang="fa-IR" smtClean="0"/>
              <a:t>11/03/1445</a:t>
            </a:fld>
            <a:endParaRPr lang="fa-I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BE7D8-C012-4C5D-9072-4B469F200407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3839709147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F7A59-BA59-48BB-959F-0117BF20671D}" type="datetimeFigureOut">
              <a:rPr lang="fa-IR" smtClean="0"/>
              <a:t>11/03/1445</a:t>
            </a:fld>
            <a:endParaRPr lang="fa-I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BE7D8-C012-4C5D-9072-4B469F200407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1123533656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F7A59-BA59-48BB-959F-0117BF20671D}" type="datetimeFigureOut">
              <a:rPr lang="fa-IR" smtClean="0"/>
              <a:t>11/03/1445</a:t>
            </a:fld>
            <a:endParaRPr lang="fa-I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BE7D8-C012-4C5D-9072-4B469F200407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927058060"/>
      </p:ext>
    </p:extLst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F7A59-BA59-48BB-959F-0117BF20671D}" type="datetimeFigureOut">
              <a:rPr lang="fa-IR" smtClean="0"/>
              <a:t>11/03/1445</a:t>
            </a:fld>
            <a:endParaRPr lang="fa-I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BE7D8-C012-4C5D-9072-4B469F200407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2247801695"/>
      </p:ext>
    </p:extLst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F7A59-BA59-48BB-959F-0117BF20671D}" type="datetimeFigureOut">
              <a:rPr lang="fa-IR" smtClean="0"/>
              <a:t>11/03/1445</a:t>
            </a:fld>
            <a:endParaRPr lang="fa-I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BE7D8-C012-4C5D-9072-4B469F200407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866309152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8AE5BD8A-6FF7-4F95-A430-C5F764A9A20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1318519" y="842590"/>
            <a:ext cx="4538943" cy="5172823"/>
          </a:xfrm>
          <a:solidFill>
            <a:schemeClr val="bg1">
              <a:alpha val="90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190500" dist="127000" dir="8100000" algn="tr" rotWithShape="0">
              <a:schemeClr val="tx1">
                <a:lumMod val="75000"/>
                <a:lumOff val="25000"/>
                <a:alpha val="10000"/>
              </a:schemeClr>
            </a:outerShdw>
          </a:effectLst>
        </p:spPr>
      </p:sp>
    </p:spTree>
    <p:extLst>
      <p:ext uri="{BB962C8B-B14F-4D97-AF65-F5344CB8AC3E}">
        <p14:creationId xmlns:p14="http://schemas.microsoft.com/office/powerpoint/2010/main" val="3713092745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8AE5BD8A-6FF7-4F95-A430-C5F764A9A20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1451869" y="3429000"/>
            <a:ext cx="4472681" cy="2414963"/>
          </a:xfrm>
          <a:solidFill>
            <a:schemeClr val="bg1">
              <a:alpha val="90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190500" dist="127000" dir="8100000" algn="tr" rotWithShape="0">
              <a:schemeClr val="tx1">
                <a:lumMod val="75000"/>
                <a:lumOff val="25000"/>
                <a:alpha val="10000"/>
              </a:schemeClr>
            </a:outerShdw>
          </a:effectLst>
        </p:spPr>
      </p:sp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708B0586-7137-4BAF-974C-AE64B5D1B57D}"/>
              </a:ext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1451869" y="861637"/>
            <a:ext cx="4472681" cy="2414963"/>
          </a:xfrm>
          <a:solidFill>
            <a:schemeClr val="bg1">
              <a:alpha val="90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190500" dist="127000" dir="8100000" algn="tr" rotWithShape="0">
              <a:schemeClr val="tx1">
                <a:lumMod val="75000"/>
                <a:lumOff val="25000"/>
                <a:alpha val="10000"/>
              </a:schemeClr>
            </a:outerShdw>
          </a:effectLst>
        </p:spPr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8B0C0379-CA3B-4875-8657-AE054DC5FF37}"/>
              </a:ext>
            </a:extLst>
          </p:cNvPr>
          <p:cNvSpPr>
            <a:spLocks noGrp="1"/>
          </p:cNvSpPr>
          <p:nvPr>
            <p:ph type="pic" idx="11"/>
          </p:nvPr>
        </p:nvSpPr>
        <p:spPr>
          <a:xfrm>
            <a:off x="6096000" y="3428999"/>
            <a:ext cx="4472681" cy="2414963"/>
          </a:xfrm>
          <a:solidFill>
            <a:schemeClr val="bg1">
              <a:alpha val="90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190500" dist="127000" dir="8100000" algn="tr" rotWithShape="0">
              <a:schemeClr val="tx1">
                <a:lumMod val="75000"/>
                <a:lumOff val="25000"/>
                <a:alpha val="10000"/>
              </a:schemeClr>
            </a:outerShdw>
          </a:effectLst>
        </p:spPr>
      </p:sp>
    </p:spTree>
    <p:extLst>
      <p:ext uri="{BB962C8B-B14F-4D97-AF65-F5344CB8AC3E}">
        <p14:creationId xmlns:p14="http://schemas.microsoft.com/office/powerpoint/2010/main" val="808716034"/>
      </p:ext>
    </p:extLst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F7A59-BA59-48BB-959F-0117BF20671D}" type="datetimeFigureOut">
              <a:rPr lang="fa-IR" smtClean="0"/>
              <a:t>11/03/1445</a:t>
            </a:fld>
            <a:endParaRPr lang="fa-I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BE7D8-C012-4C5D-9072-4B469F200407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2739040047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10FC172C-02C3-4EDD-A774-13078D7FE6D7}"/>
              </a:ext>
            </a:extLst>
          </p:cNvPr>
          <p:cNvGrpSpPr/>
          <p:nvPr userDrawn="1"/>
        </p:nvGrpSpPr>
        <p:grpSpPr>
          <a:xfrm>
            <a:off x="0" y="-1"/>
            <a:ext cx="12192000" cy="6858001"/>
            <a:chOff x="0" y="-1"/>
            <a:chExt cx="12192000" cy="6858001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E4F7DD7-C4B0-48B0-8140-8D47A8574AF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7863FDB-B3E6-46D0-83AD-2983F79993BE}"/>
                </a:ext>
              </a:extLst>
            </p:cNvPr>
            <p:cNvSpPr/>
            <p:nvPr/>
          </p:nvSpPr>
          <p:spPr>
            <a:xfrm>
              <a:off x="0" y="-1"/>
              <a:ext cx="12192000" cy="6857999"/>
            </a:xfrm>
            <a:prstGeom prst="rect">
              <a:avLst/>
            </a:prstGeom>
            <a:solidFill>
              <a:srgbClr val="ECECEC">
                <a:alpha val="5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fa-IR" sz="1800"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3F7A59-BA59-48BB-959F-0117BF20671D}" type="datetimeFigureOut">
              <a:rPr lang="fa-IR" smtClean="0"/>
              <a:t>11/03/1445</a:t>
            </a:fld>
            <a:endParaRPr lang="fa-I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a-I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9BE7D8-C012-4C5D-9072-4B469F200407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7774173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72" r:id="rId8"/>
    <p:sldLayoutId id="2147483668" r:id="rId9"/>
    <p:sldLayoutId id="2147483669" r:id="rId10"/>
    <p:sldLayoutId id="2147483670" r:id="rId11"/>
    <p:sldLayoutId id="2147483671" r:id="rId12"/>
  </p:sldLayoutIdLst>
  <p:transition spd="slow">
    <p:push dir="u"/>
  </p:transition>
  <p:txStyles>
    <p:titleStyle>
      <a:lvl1pPr algn="l" defTabSz="914400" rtl="1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r" defTabSz="914400" rtl="1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13" Type="http://schemas.openxmlformats.org/officeDocument/2006/relationships/image" Target="../media/image7.svg"/><Relationship Id="rId18" Type="http://schemas.openxmlformats.org/officeDocument/2006/relationships/image" Target="../media/image9.svg"/><Relationship Id="rId26" Type="http://schemas.openxmlformats.org/officeDocument/2006/relationships/image" Target="../media/image11.svg"/><Relationship Id="rId3" Type="http://schemas.openxmlformats.org/officeDocument/2006/relationships/image" Target="../media/image3.svg"/><Relationship Id="rId21" Type="http://schemas.openxmlformats.org/officeDocument/2006/relationships/image" Target="../media/image9.svg"/><Relationship Id="rId7" Type="http://schemas.openxmlformats.org/officeDocument/2006/relationships/image" Target="../media/image4.png"/><Relationship Id="rId12" Type="http://schemas.openxmlformats.org/officeDocument/2006/relationships/image" Target="../media/image6.png"/><Relationship Id="rId17" Type="http://schemas.openxmlformats.org/officeDocument/2006/relationships/image" Target="../media/image8.png"/><Relationship Id="rId25" Type="http://schemas.openxmlformats.org/officeDocument/2006/relationships/image" Target="../media/image100.png"/><Relationship Id="rId2" Type="http://schemas.openxmlformats.org/officeDocument/2006/relationships/image" Target="../media/image2.png"/><Relationship Id="rId16" Type="http://schemas.openxmlformats.org/officeDocument/2006/relationships/image" Target="../media/image7.svg"/><Relationship Id="rId20" Type="http://schemas.openxmlformats.org/officeDocument/2006/relationships/image" Target="../media/image80.png"/><Relationship Id="rId29" Type="http://schemas.openxmlformats.org/officeDocument/2006/relationships/slide" Target="slide26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svg"/><Relationship Id="rId11" Type="http://schemas.openxmlformats.org/officeDocument/2006/relationships/image" Target="../media/image5.svg"/><Relationship Id="rId24" Type="http://schemas.openxmlformats.org/officeDocument/2006/relationships/slide" Target="slide27.xml"/><Relationship Id="rId5" Type="http://schemas.openxmlformats.org/officeDocument/2006/relationships/image" Target="../media/image20.png"/><Relationship Id="rId15" Type="http://schemas.openxmlformats.org/officeDocument/2006/relationships/image" Target="../media/image60.png"/><Relationship Id="rId23" Type="http://schemas.openxmlformats.org/officeDocument/2006/relationships/image" Target="../media/image11.svg"/><Relationship Id="rId28" Type="http://schemas.openxmlformats.org/officeDocument/2006/relationships/image" Target="../media/image13.svg"/><Relationship Id="rId10" Type="http://schemas.openxmlformats.org/officeDocument/2006/relationships/image" Target="../media/image40.png"/><Relationship Id="rId19" Type="http://schemas.openxmlformats.org/officeDocument/2006/relationships/slide" Target="slide14.xml"/><Relationship Id="rId31" Type="http://schemas.openxmlformats.org/officeDocument/2006/relationships/image" Target="../media/image13.svg"/><Relationship Id="rId4" Type="http://schemas.openxmlformats.org/officeDocument/2006/relationships/slide" Target="slide400.xml"/><Relationship Id="rId9" Type="http://schemas.openxmlformats.org/officeDocument/2006/relationships/slide" Target="slide4.xml"/><Relationship Id="rId14" Type="http://schemas.openxmlformats.org/officeDocument/2006/relationships/slide" Target="slide11.xml"/><Relationship Id="rId22" Type="http://schemas.openxmlformats.org/officeDocument/2006/relationships/image" Target="../media/image10.png"/><Relationship Id="rId27" Type="http://schemas.openxmlformats.org/officeDocument/2006/relationships/image" Target="../media/image12.png"/><Relationship Id="rId30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1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4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6DE8940-0277-47BD-8895-0389B5144B83}"/>
              </a:ext>
            </a:extLst>
          </p:cNvPr>
          <p:cNvSpPr txBox="1"/>
          <p:nvPr/>
        </p:nvSpPr>
        <p:spPr>
          <a:xfrm>
            <a:off x="4553335" y="-147024"/>
            <a:ext cx="2901821" cy="538609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r>
              <a:rPr lang="en-US" sz="34400" kern="0" spc="50" dirty="0">
                <a:ln w="0"/>
                <a:solidFill>
                  <a:srgbClr val="595959"/>
                </a:solidFill>
                <a:effectLst>
                  <a:innerShdw blurRad="88900" dist="50800" dir="13500000">
                    <a:srgbClr val="000000">
                      <a:alpha val="80000"/>
                    </a:srgbClr>
                  </a:innerShdw>
                </a:effectLst>
                <a:latin typeface="S Besmellah 4" pitchFamily="2" charset="0"/>
                <a:cs typeface="Arial"/>
                <a:sym typeface="Arial"/>
              </a:rPr>
              <a:t>u</a:t>
            </a:r>
            <a:endParaRPr lang="fa-IR" sz="34400" kern="0" spc="50" dirty="0">
              <a:ln w="0"/>
              <a:solidFill>
                <a:srgbClr val="595959"/>
              </a:solidFill>
              <a:effectLst>
                <a:innerShdw blurRad="88900" dist="50800" dir="13500000">
                  <a:srgbClr val="000000">
                    <a:alpha val="80000"/>
                  </a:srgbClr>
                </a:innerShdw>
              </a:effectLst>
              <a:latin typeface="S Besmellah 4" pitchFamily="2" charset="0"/>
              <a:sym typeface="Arial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8841B35-061B-9E11-4E7C-8964E996197B}"/>
              </a:ext>
            </a:extLst>
          </p:cNvPr>
          <p:cNvSpPr/>
          <p:nvPr/>
        </p:nvSpPr>
        <p:spPr>
          <a:xfrm>
            <a:off x="1039931" y="1189930"/>
            <a:ext cx="9928631" cy="4569600"/>
          </a:xfrm>
          <a:prstGeom prst="roundRect">
            <a:avLst>
              <a:gd name="adj" fmla="val 8709"/>
            </a:avLst>
          </a:prstGeom>
          <a:noFill/>
          <a:ln w="38100">
            <a:solidFill>
              <a:srgbClr val="AAAA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3B35EA3-DD15-576A-BD60-BEA549E53ED4}"/>
              </a:ext>
            </a:extLst>
          </p:cNvPr>
          <p:cNvSpPr/>
          <p:nvPr/>
        </p:nvSpPr>
        <p:spPr>
          <a:xfrm>
            <a:off x="2815933" y="835571"/>
            <a:ext cx="6560127" cy="708718"/>
          </a:xfrm>
          <a:prstGeom prst="roundRect">
            <a:avLst/>
          </a:prstGeom>
          <a:solidFill>
            <a:srgbClr val="6D40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fa-IR" sz="4000" dirty="0">
                <a:cs typeface="IRAN Sans" panose="020B0400000000000000" pitchFamily="34" charset="-78"/>
              </a:rPr>
              <a:t>جلسه دفاع پایان نامه کارشناسی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3A86474-5881-72B8-8FCD-020CAE95D4C0}"/>
              </a:ext>
            </a:extLst>
          </p:cNvPr>
          <p:cNvSpPr/>
          <p:nvPr/>
        </p:nvSpPr>
        <p:spPr>
          <a:xfrm>
            <a:off x="3480201" y="5313711"/>
            <a:ext cx="5231589" cy="708718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fa-IR" sz="4000" dirty="0">
                <a:cs typeface="IRAN Sans" panose="020B0400000000000000" pitchFamily="34" charset="-78"/>
              </a:rPr>
              <a:t>مهر 1402</a:t>
            </a:r>
          </a:p>
        </p:txBody>
      </p:sp>
    </p:spTree>
    <p:extLst>
      <p:ext uri="{BB962C8B-B14F-4D97-AF65-F5344CB8AC3E}">
        <p14:creationId xmlns:p14="http://schemas.microsoft.com/office/powerpoint/2010/main" val="3343991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4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4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4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 animBg="1"/>
      <p:bldP spid="11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172525CC-691D-394A-1471-25941480BB1E}"/>
              </a:ext>
            </a:extLst>
          </p:cNvPr>
          <p:cNvGrpSpPr/>
          <p:nvPr/>
        </p:nvGrpSpPr>
        <p:grpSpPr>
          <a:xfrm>
            <a:off x="10823484" y="5977308"/>
            <a:ext cx="1224078" cy="734400"/>
            <a:chOff x="10781922" y="158400"/>
            <a:chExt cx="1224078" cy="734400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E07672BC-BEBE-9653-E37F-2C40002CA2BD}"/>
                </a:ext>
              </a:extLst>
            </p:cNvPr>
            <p:cNvSpPr/>
            <p:nvPr/>
          </p:nvSpPr>
          <p:spPr>
            <a:xfrm>
              <a:off x="10781922" y="329613"/>
              <a:ext cx="528849" cy="403893"/>
            </a:xfrm>
            <a:prstGeom prst="roundRect">
              <a:avLst>
                <a:gd name="adj" fmla="val 8169"/>
              </a:avLst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97000"/>
                  </a:schemeClr>
                </a:gs>
              </a:gsLst>
              <a:lin ang="8100000" scaled="1"/>
              <a:tileRect/>
            </a:gradFill>
            <a:ln w="13791" cap="flat">
              <a:noFill/>
              <a:prstDash val="solid"/>
              <a:miter/>
            </a:ln>
            <a:effectLst>
              <a:outerShdw blurRad="76200" dist="38100" dir="8100000" algn="tr" rotWithShape="0">
                <a:schemeClr val="bg1">
                  <a:lumMod val="50000"/>
                  <a:alpha val="40000"/>
                </a:schemeClr>
              </a:outerShdw>
            </a:effectLst>
          </p:spPr>
          <p:txBody>
            <a:bodyPr lIns="0" tIns="36000" rIns="54000" bIns="0" rtlCol="1" anchor="ctr"/>
            <a:lstStyle/>
            <a:p>
              <a:pPr algn="ctr"/>
              <a:r>
                <a:rPr lang="fa-IR" sz="2400" b="1">
                  <a:cs typeface="IRAN Sans" panose="020B0400000000000000" pitchFamily="34" charset="-78"/>
                </a:rPr>
                <a:t>1</a:t>
              </a:r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C7AE993D-99F3-B8DB-1C50-E7788576C07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1271600" y="158400"/>
              <a:ext cx="734400" cy="734400"/>
              <a:chOff x="7260001" y="4139938"/>
              <a:chExt cx="1145658" cy="1145658"/>
            </a:xfrm>
          </p:grpSpPr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6064AB9A-06B6-5460-1504-E70151E48D03}"/>
                  </a:ext>
                </a:extLst>
              </p:cNvPr>
              <p:cNvSpPr/>
              <p:nvPr/>
            </p:nvSpPr>
            <p:spPr>
              <a:xfrm>
                <a:off x="7260001" y="4139938"/>
                <a:ext cx="1145658" cy="1145658"/>
              </a:xfrm>
              <a:prstGeom prst="roundRect">
                <a:avLst>
                  <a:gd name="adj" fmla="val 8169"/>
                </a:avLst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97000"/>
                    </a:schemeClr>
                  </a:gs>
                </a:gsLst>
                <a:lin ang="8100000" scaled="1"/>
                <a:tileRect/>
              </a:gradFill>
              <a:ln w="13791" cap="flat">
                <a:noFill/>
                <a:prstDash val="solid"/>
                <a:miter/>
              </a:ln>
              <a:effectLst>
                <a:outerShdw blurRad="76200" dist="38100" dir="8100000" algn="tr" rotWithShape="0">
                  <a:schemeClr val="bg1">
                    <a:lumMod val="50000"/>
                    <a:alpha val="40000"/>
                  </a:schemeClr>
                </a:outerShdw>
              </a:effectLst>
            </p:spPr>
            <p:txBody>
              <a:bodyPr rtlCol="1" anchor="ctr"/>
              <a:lstStyle/>
              <a:p>
                <a:endParaRPr lang="fa-IR"/>
              </a:p>
            </p:txBody>
          </p:sp>
          <p:grpSp>
            <p:nvGrpSpPr>
              <p:cNvPr id="6" name="Graphic 6">
                <a:extLst>
                  <a:ext uri="{FF2B5EF4-FFF2-40B4-BE49-F238E27FC236}">
                    <a16:creationId xmlns:a16="http://schemas.microsoft.com/office/drawing/2014/main" id="{9BCA6247-1DC0-4BB2-8CBD-E9128AAAB2A6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7439546" y="4305459"/>
                <a:ext cx="828000" cy="828000"/>
                <a:chOff x="1222677" y="1405936"/>
                <a:chExt cx="1878863" cy="1804410"/>
              </a:xfrm>
              <a:solidFill>
                <a:schemeClr val="accent1"/>
              </a:solidFill>
            </p:grpSpPr>
            <p:sp>
              <p:nvSpPr>
                <p:cNvPr id="7" name="Freeform: Shape 6">
                  <a:extLst>
                    <a:ext uri="{FF2B5EF4-FFF2-40B4-BE49-F238E27FC236}">
                      <a16:creationId xmlns:a16="http://schemas.microsoft.com/office/drawing/2014/main" id="{6D4D7C22-BBCE-7534-D755-8FDE2202EA37}"/>
                    </a:ext>
                  </a:extLst>
                </p:cNvPr>
                <p:cNvSpPr/>
                <p:nvPr/>
              </p:nvSpPr>
              <p:spPr>
                <a:xfrm rot="-2700000">
                  <a:off x="1486927" y="1670186"/>
                  <a:ext cx="1275910" cy="1275910"/>
                </a:xfrm>
                <a:custGeom>
                  <a:avLst/>
                  <a:gdLst>
                    <a:gd name="connsiteX0" fmla="*/ 1275911 w 1275910"/>
                    <a:gd name="connsiteY0" fmla="*/ 637955 h 1275910"/>
                    <a:gd name="connsiteX1" fmla="*/ 637956 w 1275910"/>
                    <a:gd name="connsiteY1" fmla="*/ 1275911 h 1275910"/>
                    <a:gd name="connsiteX2" fmla="*/ 0 w 1275910"/>
                    <a:gd name="connsiteY2" fmla="*/ 637955 h 1275910"/>
                    <a:gd name="connsiteX3" fmla="*/ 637956 w 1275910"/>
                    <a:gd name="connsiteY3" fmla="*/ 0 h 1275910"/>
                    <a:gd name="connsiteX4" fmla="*/ 1275911 w 1275910"/>
                    <a:gd name="connsiteY4" fmla="*/ 637955 h 12759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75910" h="1275910">
                      <a:moveTo>
                        <a:pt x="1275911" y="637955"/>
                      </a:moveTo>
                      <a:cubicBezTo>
                        <a:pt x="1275911" y="990288"/>
                        <a:pt x="990289" y="1275911"/>
                        <a:pt x="637956" y="1275911"/>
                      </a:cubicBezTo>
                      <a:cubicBezTo>
                        <a:pt x="285622" y="1275911"/>
                        <a:pt x="0" y="990288"/>
                        <a:pt x="0" y="637955"/>
                      </a:cubicBezTo>
                      <a:cubicBezTo>
                        <a:pt x="0" y="285622"/>
                        <a:pt x="285622" y="0"/>
                        <a:pt x="637956" y="0"/>
                      </a:cubicBezTo>
                      <a:cubicBezTo>
                        <a:pt x="990289" y="0"/>
                        <a:pt x="1275911" y="285622"/>
                        <a:pt x="1275911" y="637955"/>
                      </a:cubicBezTo>
                      <a:close/>
                    </a:path>
                  </a:pathLst>
                </a:custGeom>
                <a:solidFill>
                  <a:srgbClr val="FFB361"/>
                </a:solidFill>
                <a:ln w="32385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endParaRPr lang="fa-IR"/>
                </a:p>
              </p:txBody>
            </p:sp>
            <p:sp>
              <p:nvSpPr>
                <p:cNvPr id="8" name="Freeform: Shape 7">
                  <a:extLst>
                    <a:ext uri="{FF2B5EF4-FFF2-40B4-BE49-F238E27FC236}">
                      <a16:creationId xmlns:a16="http://schemas.microsoft.com/office/drawing/2014/main" id="{12644F17-44AC-2F92-6B00-C734BF8B9501}"/>
                    </a:ext>
                  </a:extLst>
                </p:cNvPr>
                <p:cNvSpPr/>
                <p:nvPr/>
              </p:nvSpPr>
              <p:spPr>
                <a:xfrm>
                  <a:off x="2526216" y="1969097"/>
                  <a:ext cx="575325" cy="583418"/>
                </a:xfrm>
                <a:custGeom>
                  <a:avLst/>
                  <a:gdLst>
                    <a:gd name="connsiteX0" fmla="*/ 341943 w 575325"/>
                    <a:gd name="connsiteY0" fmla="*/ 583417 h 583418"/>
                    <a:gd name="connsiteX1" fmla="*/ 250065 w 575325"/>
                    <a:gd name="connsiteY1" fmla="*/ 583417 h 583418"/>
                    <a:gd name="connsiteX2" fmla="*/ 204938 w 575325"/>
                    <a:gd name="connsiteY2" fmla="*/ 538940 h 583418"/>
                    <a:gd name="connsiteX3" fmla="*/ 204937 w 575325"/>
                    <a:gd name="connsiteY3" fmla="*/ 538614 h 583418"/>
                    <a:gd name="connsiteX4" fmla="*/ 204937 w 575325"/>
                    <a:gd name="connsiteY4" fmla="*/ 518486 h 583418"/>
                    <a:gd name="connsiteX5" fmla="*/ 144875 w 575325"/>
                    <a:gd name="connsiteY5" fmla="*/ 488942 h 583418"/>
                    <a:gd name="connsiteX6" fmla="*/ 123123 w 575325"/>
                    <a:gd name="connsiteY6" fmla="*/ 501603 h 583418"/>
                    <a:gd name="connsiteX7" fmla="*/ 61899 w 575325"/>
                    <a:gd name="connsiteY7" fmla="*/ 485284 h 583418"/>
                    <a:gd name="connsiteX8" fmla="*/ 61762 w 575325"/>
                    <a:gd name="connsiteY8" fmla="*/ 485046 h 583418"/>
                    <a:gd name="connsiteX9" fmla="*/ 15985 w 575325"/>
                    <a:gd name="connsiteY9" fmla="*/ 405504 h 583418"/>
                    <a:gd name="connsiteX10" fmla="*/ 32083 w 575325"/>
                    <a:gd name="connsiteY10" fmla="*/ 344222 h 583418"/>
                    <a:gd name="connsiteX11" fmla="*/ 32218 w 575325"/>
                    <a:gd name="connsiteY11" fmla="*/ 344144 h 583418"/>
                    <a:gd name="connsiteX12" fmla="*/ 44880 w 575325"/>
                    <a:gd name="connsiteY12" fmla="*/ 337326 h 583418"/>
                    <a:gd name="connsiteX13" fmla="*/ 40335 w 575325"/>
                    <a:gd name="connsiteY13" fmla="*/ 291873 h 583418"/>
                    <a:gd name="connsiteX14" fmla="*/ 40335 w 575325"/>
                    <a:gd name="connsiteY14" fmla="*/ 265251 h 583418"/>
                    <a:gd name="connsiteX15" fmla="*/ 22478 w 575325"/>
                    <a:gd name="connsiteY15" fmla="*/ 254862 h 583418"/>
                    <a:gd name="connsiteX16" fmla="*/ 5921 w 575325"/>
                    <a:gd name="connsiteY16" fmla="*/ 193502 h 583418"/>
                    <a:gd name="connsiteX17" fmla="*/ 52022 w 575325"/>
                    <a:gd name="connsiteY17" fmla="*/ 113960 h 583418"/>
                    <a:gd name="connsiteX18" fmla="*/ 113144 w 575325"/>
                    <a:gd name="connsiteY18" fmla="*/ 97265 h 583418"/>
                    <a:gd name="connsiteX19" fmla="*/ 113383 w 575325"/>
                    <a:gd name="connsiteY19" fmla="*/ 97403 h 583418"/>
                    <a:gd name="connsiteX20" fmla="*/ 128317 w 575325"/>
                    <a:gd name="connsiteY20" fmla="*/ 105844 h 583418"/>
                    <a:gd name="connsiteX21" fmla="*/ 187405 w 575325"/>
                    <a:gd name="connsiteY21" fmla="*/ 71105 h 583418"/>
                    <a:gd name="connsiteX22" fmla="*/ 187405 w 575325"/>
                    <a:gd name="connsiteY22" fmla="*/ 45132 h 583418"/>
                    <a:gd name="connsiteX23" fmla="*/ 231882 w 575325"/>
                    <a:gd name="connsiteY23" fmla="*/ 6 h 583418"/>
                    <a:gd name="connsiteX24" fmla="*/ 232208 w 575325"/>
                    <a:gd name="connsiteY24" fmla="*/ 5 h 583418"/>
                    <a:gd name="connsiteX25" fmla="*/ 324087 w 575325"/>
                    <a:gd name="connsiteY25" fmla="*/ 5 h 583418"/>
                    <a:gd name="connsiteX26" fmla="*/ 369536 w 575325"/>
                    <a:gd name="connsiteY26" fmla="*/ 44153 h 583418"/>
                    <a:gd name="connsiteX27" fmla="*/ 369539 w 575325"/>
                    <a:gd name="connsiteY27" fmla="*/ 45132 h 583418"/>
                    <a:gd name="connsiteX28" fmla="*/ 369539 w 575325"/>
                    <a:gd name="connsiteY28" fmla="*/ 71105 h 583418"/>
                    <a:gd name="connsiteX29" fmla="*/ 420186 w 575325"/>
                    <a:gd name="connsiteY29" fmla="*/ 99675 h 583418"/>
                    <a:gd name="connsiteX30" fmla="*/ 452652 w 575325"/>
                    <a:gd name="connsiteY30" fmla="*/ 81494 h 583418"/>
                    <a:gd name="connsiteX31" fmla="*/ 514013 w 575325"/>
                    <a:gd name="connsiteY31" fmla="*/ 98052 h 583418"/>
                    <a:gd name="connsiteX32" fmla="*/ 559790 w 575325"/>
                    <a:gd name="connsiteY32" fmla="*/ 177593 h 583418"/>
                    <a:gd name="connsiteX33" fmla="*/ 543692 w 575325"/>
                    <a:gd name="connsiteY33" fmla="*/ 238875 h 583418"/>
                    <a:gd name="connsiteX34" fmla="*/ 543557 w 575325"/>
                    <a:gd name="connsiteY34" fmla="*/ 238954 h 583418"/>
                    <a:gd name="connsiteX35" fmla="*/ 515311 w 575325"/>
                    <a:gd name="connsiteY35" fmla="*/ 255187 h 583418"/>
                    <a:gd name="connsiteX36" fmla="*/ 518233 w 575325"/>
                    <a:gd name="connsiteY36" fmla="*/ 291549 h 583418"/>
                    <a:gd name="connsiteX37" fmla="*/ 518233 w 575325"/>
                    <a:gd name="connsiteY37" fmla="*/ 308431 h 583418"/>
                    <a:gd name="connsiteX38" fmla="*/ 552972 w 575325"/>
                    <a:gd name="connsiteY38" fmla="*/ 328560 h 583418"/>
                    <a:gd name="connsiteX39" fmla="*/ 569283 w 575325"/>
                    <a:gd name="connsiteY39" fmla="*/ 389785 h 583418"/>
                    <a:gd name="connsiteX40" fmla="*/ 569205 w 575325"/>
                    <a:gd name="connsiteY40" fmla="*/ 389921 h 583418"/>
                    <a:gd name="connsiteX41" fmla="*/ 523428 w 575325"/>
                    <a:gd name="connsiteY41" fmla="*/ 469462 h 583418"/>
                    <a:gd name="connsiteX42" fmla="*/ 496156 w 575325"/>
                    <a:gd name="connsiteY42" fmla="*/ 490240 h 583418"/>
                    <a:gd name="connsiteX43" fmla="*/ 463690 w 575325"/>
                    <a:gd name="connsiteY43" fmla="*/ 485695 h 583418"/>
                    <a:gd name="connsiteX44" fmla="*/ 434471 w 575325"/>
                    <a:gd name="connsiteY44" fmla="*/ 471410 h 583418"/>
                    <a:gd name="connsiteX45" fmla="*/ 386746 w 575325"/>
                    <a:gd name="connsiteY45" fmla="*/ 503876 h 583418"/>
                    <a:gd name="connsiteX46" fmla="*/ 386746 w 575325"/>
                    <a:gd name="connsiteY46" fmla="*/ 538614 h 583418"/>
                    <a:gd name="connsiteX47" fmla="*/ 341943 w 575325"/>
                    <a:gd name="connsiteY47" fmla="*/ 583417 h 583418"/>
                    <a:gd name="connsiteX48" fmla="*/ 145200 w 575325"/>
                    <a:gd name="connsiteY48" fmla="*/ 453554 h 583418"/>
                    <a:gd name="connsiteX49" fmla="*/ 158835 w 575325"/>
                    <a:gd name="connsiteY49" fmla="*/ 457774 h 583418"/>
                    <a:gd name="connsiteX50" fmla="*/ 220845 w 575325"/>
                    <a:gd name="connsiteY50" fmla="*/ 487968 h 583418"/>
                    <a:gd name="connsiteX51" fmla="*/ 237403 w 575325"/>
                    <a:gd name="connsiteY51" fmla="*/ 510369 h 583418"/>
                    <a:gd name="connsiteX52" fmla="*/ 237403 w 575325"/>
                    <a:gd name="connsiteY52" fmla="*/ 537316 h 583418"/>
                    <a:gd name="connsiteX53" fmla="*/ 250065 w 575325"/>
                    <a:gd name="connsiteY53" fmla="*/ 549653 h 583418"/>
                    <a:gd name="connsiteX54" fmla="*/ 341943 w 575325"/>
                    <a:gd name="connsiteY54" fmla="*/ 549653 h 583418"/>
                    <a:gd name="connsiteX55" fmla="*/ 354280 w 575325"/>
                    <a:gd name="connsiteY55" fmla="*/ 537316 h 583418"/>
                    <a:gd name="connsiteX56" fmla="*/ 354280 w 575325"/>
                    <a:gd name="connsiteY56" fmla="*/ 498032 h 583418"/>
                    <a:gd name="connsiteX57" fmla="*/ 367591 w 575325"/>
                    <a:gd name="connsiteY57" fmla="*/ 476929 h 583418"/>
                    <a:gd name="connsiteX58" fmla="*/ 417589 w 575325"/>
                    <a:gd name="connsiteY58" fmla="*/ 444463 h 583418"/>
                    <a:gd name="connsiteX59" fmla="*/ 444860 w 575325"/>
                    <a:gd name="connsiteY59" fmla="*/ 441217 h 583418"/>
                    <a:gd name="connsiteX60" fmla="*/ 477326 w 575325"/>
                    <a:gd name="connsiteY60" fmla="*/ 459398 h 583418"/>
                    <a:gd name="connsiteX61" fmla="*/ 494208 w 575325"/>
                    <a:gd name="connsiteY61" fmla="*/ 454852 h 583418"/>
                    <a:gd name="connsiteX62" fmla="*/ 540310 w 575325"/>
                    <a:gd name="connsiteY62" fmla="*/ 375311 h 583418"/>
                    <a:gd name="connsiteX63" fmla="*/ 540310 w 575325"/>
                    <a:gd name="connsiteY63" fmla="*/ 365896 h 583418"/>
                    <a:gd name="connsiteX64" fmla="*/ 534466 w 575325"/>
                    <a:gd name="connsiteY64" fmla="*/ 358104 h 583418"/>
                    <a:gd name="connsiteX65" fmla="*/ 534466 w 575325"/>
                    <a:gd name="connsiteY65" fmla="*/ 358104 h 583418"/>
                    <a:gd name="connsiteX66" fmla="*/ 494533 w 575325"/>
                    <a:gd name="connsiteY66" fmla="*/ 335053 h 583418"/>
                    <a:gd name="connsiteX67" fmla="*/ 482845 w 575325"/>
                    <a:gd name="connsiteY67" fmla="*/ 312976 h 583418"/>
                    <a:gd name="connsiteX68" fmla="*/ 482845 w 575325"/>
                    <a:gd name="connsiteY68" fmla="*/ 293172 h 583418"/>
                    <a:gd name="connsiteX69" fmla="*/ 479599 w 575325"/>
                    <a:gd name="connsiteY69" fmla="*/ 256161 h 583418"/>
                    <a:gd name="connsiteX70" fmla="*/ 490637 w 575325"/>
                    <a:gd name="connsiteY70" fmla="*/ 231811 h 583418"/>
                    <a:gd name="connsiteX71" fmla="*/ 523103 w 575325"/>
                    <a:gd name="connsiteY71" fmla="*/ 212657 h 583418"/>
                    <a:gd name="connsiteX72" fmla="*/ 527648 w 575325"/>
                    <a:gd name="connsiteY72" fmla="*/ 195450 h 583418"/>
                    <a:gd name="connsiteX73" fmla="*/ 481547 w 575325"/>
                    <a:gd name="connsiteY73" fmla="*/ 115908 h 583418"/>
                    <a:gd name="connsiteX74" fmla="*/ 466937 w 575325"/>
                    <a:gd name="connsiteY74" fmla="*/ 110064 h 583418"/>
                    <a:gd name="connsiteX75" fmla="*/ 430575 w 575325"/>
                    <a:gd name="connsiteY75" fmla="*/ 131167 h 583418"/>
                    <a:gd name="connsiteX76" fmla="*/ 404602 w 575325"/>
                    <a:gd name="connsiteY76" fmla="*/ 129219 h 583418"/>
                    <a:gd name="connsiteX77" fmla="*/ 351683 w 575325"/>
                    <a:gd name="connsiteY77" fmla="*/ 99675 h 583418"/>
                    <a:gd name="connsiteX78" fmla="*/ 336424 w 575325"/>
                    <a:gd name="connsiteY78" fmla="*/ 77923 h 583418"/>
                    <a:gd name="connsiteX79" fmla="*/ 336424 w 575325"/>
                    <a:gd name="connsiteY79" fmla="*/ 45457 h 583418"/>
                    <a:gd name="connsiteX80" fmla="*/ 324416 w 575325"/>
                    <a:gd name="connsiteY80" fmla="*/ 32800 h 583418"/>
                    <a:gd name="connsiteX81" fmla="*/ 324087 w 575325"/>
                    <a:gd name="connsiteY81" fmla="*/ 32795 h 583418"/>
                    <a:gd name="connsiteX82" fmla="*/ 232208 w 575325"/>
                    <a:gd name="connsiteY82" fmla="*/ 32795 h 583418"/>
                    <a:gd name="connsiteX83" fmla="*/ 219867 w 575325"/>
                    <a:gd name="connsiteY83" fmla="*/ 45128 h 583418"/>
                    <a:gd name="connsiteX84" fmla="*/ 219871 w 575325"/>
                    <a:gd name="connsiteY84" fmla="*/ 45457 h 583418"/>
                    <a:gd name="connsiteX85" fmla="*/ 219871 w 575325"/>
                    <a:gd name="connsiteY85" fmla="*/ 77923 h 583418"/>
                    <a:gd name="connsiteX86" fmla="*/ 204937 w 575325"/>
                    <a:gd name="connsiteY86" fmla="*/ 99675 h 583418"/>
                    <a:gd name="connsiteX87" fmla="*/ 145200 w 575325"/>
                    <a:gd name="connsiteY87" fmla="*/ 136037 h 583418"/>
                    <a:gd name="connsiteX88" fmla="*/ 118578 w 575325"/>
                    <a:gd name="connsiteY88" fmla="*/ 138634 h 583418"/>
                    <a:gd name="connsiteX89" fmla="*/ 98124 w 575325"/>
                    <a:gd name="connsiteY89" fmla="*/ 126947 h 583418"/>
                    <a:gd name="connsiteX90" fmla="*/ 81169 w 575325"/>
                    <a:gd name="connsiteY90" fmla="*/ 131060 h 583418"/>
                    <a:gd name="connsiteX91" fmla="*/ 80917 w 575325"/>
                    <a:gd name="connsiteY91" fmla="*/ 131492 h 583418"/>
                    <a:gd name="connsiteX92" fmla="*/ 35140 w 575325"/>
                    <a:gd name="connsiteY92" fmla="*/ 209735 h 583418"/>
                    <a:gd name="connsiteX93" fmla="*/ 39641 w 575325"/>
                    <a:gd name="connsiteY93" fmla="*/ 226591 h 583418"/>
                    <a:gd name="connsiteX94" fmla="*/ 39685 w 575325"/>
                    <a:gd name="connsiteY94" fmla="*/ 226617 h 583418"/>
                    <a:gd name="connsiteX95" fmla="*/ 63061 w 575325"/>
                    <a:gd name="connsiteY95" fmla="*/ 240253 h 583418"/>
                    <a:gd name="connsiteX96" fmla="*/ 74424 w 575325"/>
                    <a:gd name="connsiteY96" fmla="*/ 263628 h 583418"/>
                    <a:gd name="connsiteX97" fmla="*/ 72151 w 575325"/>
                    <a:gd name="connsiteY97" fmla="*/ 291873 h 583418"/>
                    <a:gd name="connsiteX98" fmla="*/ 77346 w 575325"/>
                    <a:gd name="connsiteY98" fmla="*/ 336676 h 583418"/>
                    <a:gd name="connsiteX99" fmla="*/ 66307 w 575325"/>
                    <a:gd name="connsiteY99" fmla="*/ 362000 h 583418"/>
                    <a:gd name="connsiteX100" fmla="*/ 48451 w 575325"/>
                    <a:gd name="connsiteY100" fmla="*/ 372389 h 583418"/>
                    <a:gd name="connsiteX101" fmla="*/ 42607 w 575325"/>
                    <a:gd name="connsiteY101" fmla="*/ 379856 h 583418"/>
                    <a:gd name="connsiteX102" fmla="*/ 42607 w 575325"/>
                    <a:gd name="connsiteY102" fmla="*/ 389271 h 583418"/>
                    <a:gd name="connsiteX103" fmla="*/ 88709 w 575325"/>
                    <a:gd name="connsiteY103" fmla="*/ 468813 h 583418"/>
                    <a:gd name="connsiteX104" fmla="*/ 96176 w 575325"/>
                    <a:gd name="connsiteY104" fmla="*/ 474657 h 583418"/>
                    <a:gd name="connsiteX105" fmla="*/ 105591 w 575325"/>
                    <a:gd name="connsiteY105" fmla="*/ 474657 h 583418"/>
                    <a:gd name="connsiteX106" fmla="*/ 132538 w 575325"/>
                    <a:gd name="connsiteY106" fmla="*/ 459398 h 583418"/>
                    <a:gd name="connsiteX107" fmla="*/ 145200 w 575325"/>
                    <a:gd name="connsiteY107" fmla="*/ 454852 h 583418"/>
                    <a:gd name="connsiteX108" fmla="*/ 381552 w 575325"/>
                    <a:gd name="connsiteY108" fmla="*/ 504850 h 583418"/>
                    <a:gd name="connsiteX109" fmla="*/ 381552 w 575325"/>
                    <a:gd name="connsiteY109" fmla="*/ 504850 h 583418"/>
                    <a:gd name="connsiteX110" fmla="*/ 44880 w 575325"/>
                    <a:gd name="connsiteY110" fmla="*/ 343819 h 583418"/>
                    <a:gd name="connsiteX111" fmla="*/ 44880 w 575325"/>
                    <a:gd name="connsiteY111" fmla="*/ 343819 h 583418"/>
                    <a:gd name="connsiteX112" fmla="*/ 424731 w 575325"/>
                    <a:gd name="connsiteY112" fmla="*/ 103571 h 583418"/>
                    <a:gd name="connsiteX113" fmla="*/ 424731 w 575325"/>
                    <a:gd name="connsiteY113" fmla="*/ 103571 h 583418"/>
                    <a:gd name="connsiteX114" fmla="*/ 287076 w 575325"/>
                    <a:gd name="connsiteY114" fmla="*/ 416867 h 583418"/>
                    <a:gd name="connsiteX115" fmla="*/ 161433 w 575325"/>
                    <a:gd name="connsiteY115" fmla="*/ 291873 h 583418"/>
                    <a:gd name="connsiteX116" fmla="*/ 286427 w 575325"/>
                    <a:gd name="connsiteY116" fmla="*/ 166231 h 583418"/>
                    <a:gd name="connsiteX117" fmla="*/ 412069 w 575325"/>
                    <a:gd name="connsiteY117" fmla="*/ 291225 h 583418"/>
                    <a:gd name="connsiteX118" fmla="*/ 412069 w 575325"/>
                    <a:gd name="connsiteY118" fmla="*/ 291873 h 583418"/>
                    <a:gd name="connsiteX119" fmla="*/ 287076 w 575325"/>
                    <a:gd name="connsiteY119" fmla="*/ 416867 h 583418"/>
                    <a:gd name="connsiteX120" fmla="*/ 287076 w 575325"/>
                    <a:gd name="connsiteY120" fmla="*/ 199021 h 583418"/>
                    <a:gd name="connsiteX121" fmla="*/ 193899 w 575325"/>
                    <a:gd name="connsiteY121" fmla="*/ 291548 h 583418"/>
                    <a:gd name="connsiteX122" fmla="*/ 286426 w 575325"/>
                    <a:gd name="connsiteY122" fmla="*/ 384725 h 583418"/>
                    <a:gd name="connsiteX123" fmla="*/ 379603 w 575325"/>
                    <a:gd name="connsiteY123" fmla="*/ 292198 h 583418"/>
                    <a:gd name="connsiteX124" fmla="*/ 379604 w 575325"/>
                    <a:gd name="connsiteY124" fmla="*/ 291873 h 583418"/>
                    <a:gd name="connsiteX125" fmla="*/ 287076 w 575325"/>
                    <a:gd name="connsiteY125" fmla="*/ 199021 h 5834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</a:cxnLst>
                  <a:rect l="l" t="t" r="r" b="b"/>
                  <a:pathLst>
                    <a:path w="575325" h="583418">
                      <a:moveTo>
                        <a:pt x="341943" y="583417"/>
                      </a:moveTo>
                      <a:lnTo>
                        <a:pt x="250065" y="583417"/>
                      </a:lnTo>
                      <a:cubicBezTo>
                        <a:pt x="225321" y="583597"/>
                        <a:pt x="205117" y="563684"/>
                        <a:pt x="204938" y="538940"/>
                      </a:cubicBezTo>
                      <a:cubicBezTo>
                        <a:pt x="204937" y="538832"/>
                        <a:pt x="204937" y="538723"/>
                        <a:pt x="204937" y="538614"/>
                      </a:cubicBezTo>
                      <a:lnTo>
                        <a:pt x="204937" y="518486"/>
                      </a:lnTo>
                      <a:cubicBezTo>
                        <a:pt x="183609" y="511553"/>
                        <a:pt x="163384" y="501604"/>
                        <a:pt x="144875" y="488942"/>
                      </a:cubicBezTo>
                      <a:lnTo>
                        <a:pt x="123123" y="501603"/>
                      </a:lnTo>
                      <a:cubicBezTo>
                        <a:pt x="101710" y="514003"/>
                        <a:pt x="74299" y="506697"/>
                        <a:pt x="61899" y="485284"/>
                      </a:cubicBezTo>
                      <a:cubicBezTo>
                        <a:pt x="61853" y="485205"/>
                        <a:pt x="61808" y="485125"/>
                        <a:pt x="61762" y="485046"/>
                      </a:cubicBezTo>
                      <a:lnTo>
                        <a:pt x="15985" y="405504"/>
                      </a:lnTo>
                      <a:cubicBezTo>
                        <a:pt x="3508" y="384136"/>
                        <a:pt x="10715" y="356700"/>
                        <a:pt x="32083" y="344222"/>
                      </a:cubicBezTo>
                      <a:cubicBezTo>
                        <a:pt x="32128" y="344196"/>
                        <a:pt x="32173" y="344170"/>
                        <a:pt x="32218" y="344144"/>
                      </a:cubicBezTo>
                      <a:lnTo>
                        <a:pt x="44880" y="337326"/>
                      </a:lnTo>
                      <a:cubicBezTo>
                        <a:pt x="41970" y="322347"/>
                        <a:pt x="40449" y="307132"/>
                        <a:pt x="40335" y="291873"/>
                      </a:cubicBezTo>
                      <a:cubicBezTo>
                        <a:pt x="39880" y="283005"/>
                        <a:pt x="39880" y="274120"/>
                        <a:pt x="40335" y="265251"/>
                      </a:cubicBezTo>
                      <a:lnTo>
                        <a:pt x="22478" y="254862"/>
                      </a:lnTo>
                      <a:cubicBezTo>
                        <a:pt x="1050" y="242423"/>
                        <a:pt x="-6341" y="215032"/>
                        <a:pt x="5921" y="193502"/>
                      </a:cubicBezTo>
                      <a:lnTo>
                        <a:pt x="52022" y="113960"/>
                      </a:lnTo>
                      <a:cubicBezTo>
                        <a:pt x="64291" y="92472"/>
                        <a:pt x="91656" y="84997"/>
                        <a:pt x="113144" y="97265"/>
                      </a:cubicBezTo>
                      <a:cubicBezTo>
                        <a:pt x="113224" y="97311"/>
                        <a:pt x="113304" y="97357"/>
                        <a:pt x="113383" y="97403"/>
                      </a:cubicBezTo>
                      <a:lnTo>
                        <a:pt x="128317" y="105844"/>
                      </a:lnTo>
                      <a:cubicBezTo>
                        <a:pt x="146180" y="91396"/>
                        <a:pt x="166095" y="79688"/>
                        <a:pt x="187405" y="71105"/>
                      </a:cubicBezTo>
                      <a:lnTo>
                        <a:pt x="187405" y="45132"/>
                      </a:lnTo>
                      <a:cubicBezTo>
                        <a:pt x="187226" y="20389"/>
                        <a:pt x="207139" y="185"/>
                        <a:pt x="231882" y="6"/>
                      </a:cubicBezTo>
                      <a:cubicBezTo>
                        <a:pt x="231991" y="5"/>
                        <a:pt x="232100" y="5"/>
                        <a:pt x="232208" y="5"/>
                      </a:cubicBezTo>
                      <a:lnTo>
                        <a:pt x="324087" y="5"/>
                      </a:lnTo>
                      <a:cubicBezTo>
                        <a:pt x="348828" y="-354"/>
                        <a:pt x="369176" y="19411"/>
                        <a:pt x="369536" y="44153"/>
                      </a:cubicBezTo>
                      <a:cubicBezTo>
                        <a:pt x="369540" y="44479"/>
                        <a:pt x="369542" y="44806"/>
                        <a:pt x="369539" y="45132"/>
                      </a:cubicBezTo>
                      <a:lnTo>
                        <a:pt x="369539" y="71105"/>
                      </a:lnTo>
                      <a:cubicBezTo>
                        <a:pt x="387542" y="78489"/>
                        <a:pt x="404555" y="88087"/>
                        <a:pt x="420186" y="99675"/>
                      </a:cubicBezTo>
                      <a:lnTo>
                        <a:pt x="452652" y="81494"/>
                      </a:lnTo>
                      <a:cubicBezTo>
                        <a:pt x="474183" y="69232"/>
                        <a:pt x="501573" y="76623"/>
                        <a:pt x="514013" y="98052"/>
                      </a:cubicBezTo>
                      <a:lnTo>
                        <a:pt x="559790" y="177593"/>
                      </a:lnTo>
                      <a:cubicBezTo>
                        <a:pt x="572267" y="198961"/>
                        <a:pt x="565060" y="226398"/>
                        <a:pt x="543692" y="238875"/>
                      </a:cubicBezTo>
                      <a:cubicBezTo>
                        <a:pt x="543647" y="238902"/>
                        <a:pt x="543602" y="238928"/>
                        <a:pt x="543557" y="238954"/>
                      </a:cubicBezTo>
                      <a:lnTo>
                        <a:pt x="515311" y="255187"/>
                      </a:lnTo>
                      <a:cubicBezTo>
                        <a:pt x="517258" y="267210"/>
                        <a:pt x="518235" y="279369"/>
                        <a:pt x="518233" y="291549"/>
                      </a:cubicBezTo>
                      <a:cubicBezTo>
                        <a:pt x="518233" y="297068"/>
                        <a:pt x="518233" y="302912"/>
                        <a:pt x="518233" y="308431"/>
                      </a:cubicBezTo>
                      <a:lnTo>
                        <a:pt x="552972" y="328560"/>
                      </a:lnTo>
                      <a:cubicBezTo>
                        <a:pt x="574383" y="340963"/>
                        <a:pt x="581686" y="368374"/>
                        <a:pt x="569283" y="389785"/>
                      </a:cubicBezTo>
                      <a:cubicBezTo>
                        <a:pt x="569257" y="389830"/>
                        <a:pt x="569231" y="389876"/>
                        <a:pt x="569205" y="389921"/>
                      </a:cubicBezTo>
                      <a:lnTo>
                        <a:pt x="523428" y="469462"/>
                      </a:lnTo>
                      <a:cubicBezTo>
                        <a:pt x="517536" y="479804"/>
                        <a:pt x="507691" y="487304"/>
                        <a:pt x="496156" y="490240"/>
                      </a:cubicBezTo>
                      <a:cubicBezTo>
                        <a:pt x="485158" y="493052"/>
                        <a:pt x="473494" y="491419"/>
                        <a:pt x="463690" y="485695"/>
                      </a:cubicBezTo>
                      <a:lnTo>
                        <a:pt x="434471" y="471410"/>
                      </a:lnTo>
                      <a:cubicBezTo>
                        <a:pt x="419912" y="484093"/>
                        <a:pt x="403890" y="494992"/>
                        <a:pt x="386746" y="503876"/>
                      </a:cubicBezTo>
                      <a:lnTo>
                        <a:pt x="386746" y="538614"/>
                      </a:lnTo>
                      <a:cubicBezTo>
                        <a:pt x="386746" y="563358"/>
                        <a:pt x="366687" y="583417"/>
                        <a:pt x="341943" y="583417"/>
                      </a:cubicBezTo>
                      <a:close/>
                      <a:moveTo>
                        <a:pt x="145200" y="453554"/>
                      </a:moveTo>
                      <a:cubicBezTo>
                        <a:pt x="150050" y="453660"/>
                        <a:pt x="154773" y="455122"/>
                        <a:pt x="158835" y="457774"/>
                      </a:cubicBezTo>
                      <a:cubicBezTo>
                        <a:pt x="177601" y="471354"/>
                        <a:pt x="198583" y="481570"/>
                        <a:pt x="220845" y="487968"/>
                      </a:cubicBezTo>
                      <a:cubicBezTo>
                        <a:pt x="230762" y="490878"/>
                        <a:pt x="237530" y="500034"/>
                        <a:pt x="237403" y="510369"/>
                      </a:cubicBezTo>
                      <a:lnTo>
                        <a:pt x="237403" y="537316"/>
                      </a:lnTo>
                      <a:cubicBezTo>
                        <a:pt x="237579" y="544182"/>
                        <a:pt x="243197" y="549655"/>
                        <a:pt x="250065" y="549653"/>
                      </a:cubicBezTo>
                      <a:lnTo>
                        <a:pt x="341943" y="549653"/>
                      </a:lnTo>
                      <a:cubicBezTo>
                        <a:pt x="348757" y="549653"/>
                        <a:pt x="354280" y="544129"/>
                        <a:pt x="354280" y="537316"/>
                      </a:cubicBezTo>
                      <a:lnTo>
                        <a:pt x="354280" y="498032"/>
                      </a:lnTo>
                      <a:cubicBezTo>
                        <a:pt x="354278" y="489020"/>
                        <a:pt x="359457" y="480809"/>
                        <a:pt x="367591" y="476929"/>
                      </a:cubicBezTo>
                      <a:cubicBezTo>
                        <a:pt x="385727" y="468559"/>
                        <a:pt x="402565" y="457625"/>
                        <a:pt x="417589" y="444463"/>
                      </a:cubicBezTo>
                      <a:cubicBezTo>
                        <a:pt x="425062" y="437688"/>
                        <a:pt x="436005" y="436385"/>
                        <a:pt x="444860" y="441217"/>
                      </a:cubicBezTo>
                      <a:lnTo>
                        <a:pt x="477326" y="459398"/>
                      </a:lnTo>
                      <a:cubicBezTo>
                        <a:pt x="483264" y="462634"/>
                        <a:pt x="490698" y="460633"/>
                        <a:pt x="494208" y="454852"/>
                      </a:cubicBezTo>
                      <a:lnTo>
                        <a:pt x="540310" y="375311"/>
                      </a:lnTo>
                      <a:cubicBezTo>
                        <a:pt x="541428" y="372272"/>
                        <a:pt x="541428" y="368935"/>
                        <a:pt x="540310" y="365896"/>
                      </a:cubicBezTo>
                      <a:cubicBezTo>
                        <a:pt x="539447" y="362639"/>
                        <a:pt x="537351" y="359845"/>
                        <a:pt x="534466" y="358104"/>
                      </a:cubicBezTo>
                      <a:lnTo>
                        <a:pt x="534466" y="358104"/>
                      </a:lnTo>
                      <a:lnTo>
                        <a:pt x="494533" y="335053"/>
                      </a:lnTo>
                      <a:cubicBezTo>
                        <a:pt x="486702" y="330567"/>
                        <a:pt x="482153" y="321974"/>
                        <a:pt x="482845" y="312976"/>
                      </a:cubicBezTo>
                      <a:cubicBezTo>
                        <a:pt x="483318" y="306383"/>
                        <a:pt x="483318" y="299765"/>
                        <a:pt x="482845" y="293172"/>
                      </a:cubicBezTo>
                      <a:cubicBezTo>
                        <a:pt x="482745" y="280768"/>
                        <a:pt x="481660" y="268392"/>
                        <a:pt x="479599" y="256161"/>
                      </a:cubicBezTo>
                      <a:cubicBezTo>
                        <a:pt x="477715" y="246522"/>
                        <a:pt x="482146" y="236747"/>
                        <a:pt x="490637" y="231811"/>
                      </a:cubicBezTo>
                      <a:lnTo>
                        <a:pt x="523103" y="212657"/>
                      </a:lnTo>
                      <a:cubicBezTo>
                        <a:pt x="528928" y="209024"/>
                        <a:pt x="530919" y="201485"/>
                        <a:pt x="527648" y="195450"/>
                      </a:cubicBezTo>
                      <a:lnTo>
                        <a:pt x="481547" y="115908"/>
                      </a:lnTo>
                      <a:cubicBezTo>
                        <a:pt x="478546" y="110896"/>
                        <a:pt x="472567" y="108504"/>
                        <a:pt x="466937" y="110064"/>
                      </a:cubicBezTo>
                      <a:lnTo>
                        <a:pt x="430575" y="131167"/>
                      </a:lnTo>
                      <a:cubicBezTo>
                        <a:pt x="422391" y="136135"/>
                        <a:pt x="411954" y="135352"/>
                        <a:pt x="404602" y="129219"/>
                      </a:cubicBezTo>
                      <a:cubicBezTo>
                        <a:pt x="388555" y="116757"/>
                        <a:pt x="370713" y="106796"/>
                        <a:pt x="351683" y="99675"/>
                      </a:cubicBezTo>
                      <a:cubicBezTo>
                        <a:pt x="342570" y="96301"/>
                        <a:pt x="336494" y="87641"/>
                        <a:pt x="336424" y="77923"/>
                      </a:cubicBezTo>
                      <a:lnTo>
                        <a:pt x="336424" y="45457"/>
                      </a:lnTo>
                      <a:cubicBezTo>
                        <a:pt x="336603" y="38646"/>
                        <a:pt x="331227" y="32979"/>
                        <a:pt x="324416" y="32800"/>
                      </a:cubicBezTo>
                      <a:cubicBezTo>
                        <a:pt x="324306" y="32797"/>
                        <a:pt x="324196" y="32795"/>
                        <a:pt x="324087" y="32795"/>
                      </a:cubicBezTo>
                      <a:lnTo>
                        <a:pt x="232208" y="32795"/>
                      </a:lnTo>
                      <a:cubicBezTo>
                        <a:pt x="225395" y="32793"/>
                        <a:pt x="219869" y="38315"/>
                        <a:pt x="219867" y="45128"/>
                      </a:cubicBezTo>
                      <a:cubicBezTo>
                        <a:pt x="219867" y="45238"/>
                        <a:pt x="219868" y="45347"/>
                        <a:pt x="219871" y="45457"/>
                      </a:cubicBezTo>
                      <a:lnTo>
                        <a:pt x="219871" y="77923"/>
                      </a:lnTo>
                      <a:cubicBezTo>
                        <a:pt x="219946" y="87588"/>
                        <a:pt x="213983" y="96272"/>
                        <a:pt x="204937" y="99675"/>
                      </a:cubicBezTo>
                      <a:cubicBezTo>
                        <a:pt x="183052" y="108211"/>
                        <a:pt x="162834" y="120518"/>
                        <a:pt x="145200" y="136037"/>
                      </a:cubicBezTo>
                      <a:cubicBezTo>
                        <a:pt x="137787" y="142489"/>
                        <a:pt x="127098" y="143532"/>
                        <a:pt x="118578" y="138634"/>
                      </a:cubicBezTo>
                      <a:lnTo>
                        <a:pt x="98124" y="126947"/>
                      </a:lnTo>
                      <a:cubicBezTo>
                        <a:pt x="92306" y="123400"/>
                        <a:pt x="84715" y="125242"/>
                        <a:pt x="81169" y="131060"/>
                      </a:cubicBezTo>
                      <a:cubicBezTo>
                        <a:pt x="81082" y="131202"/>
                        <a:pt x="80998" y="131346"/>
                        <a:pt x="80917" y="131492"/>
                      </a:cubicBezTo>
                      <a:lnTo>
                        <a:pt x="35140" y="209735"/>
                      </a:lnTo>
                      <a:cubicBezTo>
                        <a:pt x="31728" y="215632"/>
                        <a:pt x="33743" y="223179"/>
                        <a:pt x="39641" y="226591"/>
                      </a:cubicBezTo>
                      <a:cubicBezTo>
                        <a:pt x="39656" y="226600"/>
                        <a:pt x="39671" y="226608"/>
                        <a:pt x="39685" y="226617"/>
                      </a:cubicBezTo>
                      <a:lnTo>
                        <a:pt x="63061" y="240253"/>
                      </a:lnTo>
                      <a:cubicBezTo>
                        <a:pt x="71231" y="245026"/>
                        <a:pt x="75716" y="254255"/>
                        <a:pt x="74424" y="263628"/>
                      </a:cubicBezTo>
                      <a:cubicBezTo>
                        <a:pt x="72996" y="272977"/>
                        <a:pt x="72237" y="282416"/>
                        <a:pt x="72151" y="291873"/>
                      </a:cubicBezTo>
                      <a:cubicBezTo>
                        <a:pt x="72330" y="306947"/>
                        <a:pt x="74071" y="321962"/>
                        <a:pt x="77346" y="336676"/>
                      </a:cubicBezTo>
                      <a:cubicBezTo>
                        <a:pt x="79692" y="346632"/>
                        <a:pt x="75198" y="356942"/>
                        <a:pt x="66307" y="362000"/>
                      </a:cubicBezTo>
                      <a:lnTo>
                        <a:pt x="48451" y="372389"/>
                      </a:lnTo>
                      <a:cubicBezTo>
                        <a:pt x="45586" y="374000"/>
                        <a:pt x="43483" y="376688"/>
                        <a:pt x="42607" y="379856"/>
                      </a:cubicBezTo>
                      <a:cubicBezTo>
                        <a:pt x="41489" y="382895"/>
                        <a:pt x="41489" y="386232"/>
                        <a:pt x="42607" y="389271"/>
                      </a:cubicBezTo>
                      <a:lnTo>
                        <a:pt x="88709" y="468813"/>
                      </a:lnTo>
                      <a:cubicBezTo>
                        <a:pt x="90320" y="471678"/>
                        <a:pt x="93008" y="473781"/>
                        <a:pt x="96176" y="474657"/>
                      </a:cubicBezTo>
                      <a:cubicBezTo>
                        <a:pt x="99184" y="475938"/>
                        <a:pt x="102584" y="475938"/>
                        <a:pt x="105591" y="474657"/>
                      </a:cubicBezTo>
                      <a:lnTo>
                        <a:pt x="132538" y="459398"/>
                      </a:lnTo>
                      <a:cubicBezTo>
                        <a:pt x="136138" y="456520"/>
                        <a:pt x="140592" y="454921"/>
                        <a:pt x="145200" y="454852"/>
                      </a:cubicBezTo>
                      <a:close/>
                      <a:moveTo>
                        <a:pt x="381552" y="504850"/>
                      </a:moveTo>
                      <a:lnTo>
                        <a:pt x="381552" y="504850"/>
                      </a:lnTo>
                      <a:close/>
                      <a:moveTo>
                        <a:pt x="44880" y="343819"/>
                      </a:moveTo>
                      <a:lnTo>
                        <a:pt x="44880" y="343819"/>
                      </a:lnTo>
                      <a:close/>
                      <a:moveTo>
                        <a:pt x="424731" y="103571"/>
                      </a:moveTo>
                      <a:lnTo>
                        <a:pt x="424731" y="103571"/>
                      </a:lnTo>
                      <a:close/>
                      <a:moveTo>
                        <a:pt x="287076" y="416867"/>
                      </a:moveTo>
                      <a:cubicBezTo>
                        <a:pt x="217864" y="417046"/>
                        <a:pt x="161612" y="361085"/>
                        <a:pt x="161433" y="291873"/>
                      </a:cubicBezTo>
                      <a:cubicBezTo>
                        <a:pt x="161254" y="222662"/>
                        <a:pt x="217216" y="166410"/>
                        <a:pt x="286427" y="166231"/>
                      </a:cubicBezTo>
                      <a:cubicBezTo>
                        <a:pt x="355638" y="166052"/>
                        <a:pt x="411890" y="222014"/>
                        <a:pt x="412069" y="291225"/>
                      </a:cubicBezTo>
                      <a:cubicBezTo>
                        <a:pt x="412070" y="291441"/>
                        <a:pt x="412070" y="291657"/>
                        <a:pt x="412069" y="291873"/>
                      </a:cubicBezTo>
                      <a:cubicBezTo>
                        <a:pt x="412069" y="360906"/>
                        <a:pt x="356108" y="416867"/>
                        <a:pt x="287076" y="416867"/>
                      </a:cubicBezTo>
                      <a:close/>
                      <a:moveTo>
                        <a:pt x="287076" y="199021"/>
                      </a:moveTo>
                      <a:cubicBezTo>
                        <a:pt x="235795" y="198842"/>
                        <a:pt x="194078" y="240268"/>
                        <a:pt x="193899" y="291548"/>
                      </a:cubicBezTo>
                      <a:cubicBezTo>
                        <a:pt x="193720" y="342829"/>
                        <a:pt x="235146" y="384546"/>
                        <a:pt x="286426" y="384725"/>
                      </a:cubicBezTo>
                      <a:cubicBezTo>
                        <a:pt x="337707" y="384904"/>
                        <a:pt x="379424" y="343478"/>
                        <a:pt x="379603" y="292198"/>
                      </a:cubicBezTo>
                      <a:cubicBezTo>
                        <a:pt x="379603" y="292089"/>
                        <a:pt x="379604" y="291981"/>
                        <a:pt x="379604" y="291873"/>
                      </a:cubicBezTo>
                      <a:cubicBezTo>
                        <a:pt x="379604" y="240719"/>
                        <a:pt x="338230" y="199200"/>
                        <a:pt x="287076" y="199021"/>
                      </a:cubicBezTo>
                      <a:close/>
                    </a:path>
                  </a:pathLst>
                </a:custGeom>
                <a:solidFill>
                  <a:srgbClr val="6745FF"/>
                </a:solidFill>
                <a:ln w="32385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endParaRPr lang="fa-IR"/>
                </a:p>
              </p:txBody>
            </p:sp>
            <p:grpSp>
              <p:nvGrpSpPr>
                <p:cNvPr id="9" name="Graphic 6">
                  <a:extLst>
                    <a:ext uri="{FF2B5EF4-FFF2-40B4-BE49-F238E27FC236}">
                      <a16:creationId xmlns:a16="http://schemas.microsoft.com/office/drawing/2014/main" id="{8062181A-D5E7-9310-75C7-589325050B8C}"/>
                    </a:ext>
                  </a:extLst>
                </p:cNvPr>
                <p:cNvGrpSpPr/>
                <p:nvPr/>
              </p:nvGrpSpPr>
              <p:grpSpPr>
                <a:xfrm>
                  <a:off x="1304790" y="1486757"/>
                  <a:ext cx="1501867" cy="1642351"/>
                  <a:chOff x="1304790" y="1486757"/>
                  <a:chExt cx="1501867" cy="1642351"/>
                </a:xfrm>
                <a:solidFill>
                  <a:srgbClr val="6745FF"/>
                </a:solidFill>
              </p:grpSpPr>
              <p:sp>
                <p:nvSpPr>
                  <p:cNvPr id="11" name="Freeform: Shape 10">
                    <a:extLst>
                      <a:ext uri="{FF2B5EF4-FFF2-40B4-BE49-F238E27FC236}">
                        <a16:creationId xmlns:a16="http://schemas.microsoft.com/office/drawing/2014/main" id="{9724AF70-0779-3022-FD2E-593FFE829BC6}"/>
                      </a:ext>
                    </a:extLst>
                  </p:cNvPr>
                  <p:cNvSpPr/>
                  <p:nvPr/>
                </p:nvSpPr>
                <p:spPr>
                  <a:xfrm>
                    <a:off x="1304790" y="1486757"/>
                    <a:ext cx="1501867" cy="1642351"/>
                  </a:xfrm>
                  <a:custGeom>
                    <a:avLst/>
                    <a:gdLst>
                      <a:gd name="connsiteX0" fmla="*/ 798796 w 1501867"/>
                      <a:gd name="connsiteY0" fmla="*/ 1641703 h 1642351"/>
                      <a:gd name="connsiteX1" fmla="*/ 9 w 1501867"/>
                      <a:gd name="connsiteY1" fmla="*/ 850326 h 1642351"/>
                      <a:gd name="connsiteX2" fmla="*/ 134 w 1501867"/>
                      <a:gd name="connsiteY2" fmla="*/ 832002 h 1642351"/>
                      <a:gd name="connsiteX3" fmla="*/ 248174 w 1501867"/>
                      <a:gd name="connsiteY3" fmla="*/ 247616 h 1642351"/>
                      <a:gd name="connsiteX4" fmla="*/ 1407857 w 1501867"/>
                      <a:gd name="connsiteY4" fmla="*/ 232682 h 1642351"/>
                      <a:gd name="connsiteX5" fmla="*/ 1407857 w 1501867"/>
                      <a:gd name="connsiteY5" fmla="*/ 255408 h 1642351"/>
                      <a:gd name="connsiteX6" fmla="*/ 1385131 w 1501867"/>
                      <a:gd name="connsiteY6" fmla="*/ 255408 h 1642351"/>
                      <a:gd name="connsiteX7" fmla="*/ 270900 w 1501867"/>
                      <a:gd name="connsiteY7" fmla="*/ 270667 h 1642351"/>
                      <a:gd name="connsiteX8" fmla="*/ 32600 w 1501867"/>
                      <a:gd name="connsiteY8" fmla="*/ 832327 h 1642351"/>
                      <a:gd name="connsiteX9" fmla="*/ 781329 w 1501867"/>
                      <a:gd name="connsiteY9" fmla="*/ 1609237 h 1642351"/>
                      <a:gd name="connsiteX10" fmla="*/ 809510 w 1501867"/>
                      <a:gd name="connsiteY10" fmla="*/ 1609237 h 1642351"/>
                      <a:gd name="connsiteX11" fmla="*/ 1369872 w 1501867"/>
                      <a:gd name="connsiteY11" fmla="*/ 1370937 h 1642351"/>
                      <a:gd name="connsiteX12" fmla="*/ 1472140 w 1501867"/>
                      <a:gd name="connsiteY12" fmla="*/ 1246268 h 1642351"/>
                      <a:gd name="connsiteX13" fmla="*/ 1494703 w 1501867"/>
                      <a:gd name="connsiteY13" fmla="*/ 1241885 h 1642351"/>
                      <a:gd name="connsiteX14" fmla="*/ 1499086 w 1501867"/>
                      <a:gd name="connsiteY14" fmla="*/ 1264449 h 1642351"/>
                      <a:gd name="connsiteX15" fmla="*/ 1392923 w 1501867"/>
                      <a:gd name="connsiteY15" fmla="*/ 1394312 h 1642351"/>
                      <a:gd name="connsiteX16" fmla="*/ 808536 w 1501867"/>
                      <a:gd name="connsiteY16" fmla="*/ 1642352 h 16423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501867" h="1642351">
                        <a:moveTo>
                          <a:pt x="798796" y="1641703"/>
                        </a:moveTo>
                        <a:cubicBezTo>
                          <a:pt x="359685" y="1643749"/>
                          <a:pt x="2055" y="1289438"/>
                          <a:pt x="9" y="850326"/>
                        </a:cubicBezTo>
                        <a:cubicBezTo>
                          <a:pt x="-20" y="844218"/>
                          <a:pt x="22" y="838110"/>
                          <a:pt x="134" y="832002"/>
                        </a:cubicBezTo>
                        <a:cubicBezTo>
                          <a:pt x="2758" y="612170"/>
                          <a:pt x="91870" y="402219"/>
                          <a:pt x="248174" y="247616"/>
                        </a:cubicBezTo>
                        <a:cubicBezTo>
                          <a:pt x="572833" y="-77043"/>
                          <a:pt x="1092288" y="-82887"/>
                          <a:pt x="1407857" y="232682"/>
                        </a:cubicBezTo>
                        <a:cubicBezTo>
                          <a:pt x="1414133" y="238957"/>
                          <a:pt x="1414133" y="249132"/>
                          <a:pt x="1407857" y="255408"/>
                        </a:cubicBezTo>
                        <a:cubicBezTo>
                          <a:pt x="1401581" y="261683"/>
                          <a:pt x="1391407" y="261683"/>
                          <a:pt x="1385131" y="255408"/>
                        </a:cubicBezTo>
                        <a:cubicBezTo>
                          <a:pt x="1081899" y="-47499"/>
                          <a:pt x="582249" y="-40682"/>
                          <a:pt x="270900" y="270667"/>
                        </a:cubicBezTo>
                        <a:cubicBezTo>
                          <a:pt x="120949" y="419436"/>
                          <a:pt x="35380" y="621117"/>
                          <a:pt x="32600" y="832327"/>
                        </a:cubicBezTo>
                        <a:cubicBezTo>
                          <a:pt x="24818" y="1253621"/>
                          <a:pt x="360036" y="1601455"/>
                          <a:pt x="781329" y="1609237"/>
                        </a:cubicBezTo>
                        <a:cubicBezTo>
                          <a:pt x="790722" y="1609410"/>
                          <a:pt x="800117" y="1609410"/>
                          <a:pt x="809510" y="1609237"/>
                        </a:cubicBezTo>
                        <a:cubicBezTo>
                          <a:pt x="1020268" y="1606118"/>
                          <a:pt x="1221422" y="1520575"/>
                          <a:pt x="1369872" y="1370937"/>
                        </a:cubicBezTo>
                        <a:cubicBezTo>
                          <a:pt x="1407823" y="1332705"/>
                          <a:pt x="1442066" y="1290962"/>
                          <a:pt x="1472140" y="1246268"/>
                        </a:cubicBezTo>
                        <a:cubicBezTo>
                          <a:pt x="1477160" y="1238827"/>
                          <a:pt x="1487262" y="1236864"/>
                          <a:pt x="1494703" y="1241885"/>
                        </a:cubicBezTo>
                        <a:cubicBezTo>
                          <a:pt x="1502145" y="1246905"/>
                          <a:pt x="1504107" y="1257008"/>
                          <a:pt x="1499086" y="1264449"/>
                        </a:cubicBezTo>
                        <a:cubicBezTo>
                          <a:pt x="1468026" y="1311101"/>
                          <a:pt x="1432468" y="1354597"/>
                          <a:pt x="1392923" y="1394312"/>
                        </a:cubicBezTo>
                        <a:cubicBezTo>
                          <a:pt x="1238199" y="1550439"/>
                          <a:pt x="1028324" y="1639519"/>
                          <a:pt x="808536" y="1642352"/>
                        </a:cubicBezTo>
                        <a:close/>
                      </a:path>
                    </a:pathLst>
                  </a:custGeom>
                  <a:solidFill>
                    <a:srgbClr val="6745FF"/>
                  </a:solidFill>
                  <a:ln w="32385" cap="flat">
                    <a:noFill/>
                    <a:prstDash val="solid"/>
                    <a:miter/>
                  </a:ln>
                </p:spPr>
                <p:txBody>
                  <a:bodyPr rtlCol="1" anchor="ctr"/>
                  <a:lstStyle/>
                  <a:p>
                    <a:endParaRPr lang="fa-IR"/>
                  </a:p>
                </p:txBody>
              </p:sp>
              <p:sp>
                <p:nvSpPr>
                  <p:cNvPr id="12" name="Freeform: Shape 11">
                    <a:extLst>
                      <a:ext uri="{FF2B5EF4-FFF2-40B4-BE49-F238E27FC236}">
                        <a16:creationId xmlns:a16="http://schemas.microsoft.com/office/drawing/2014/main" id="{8E779985-21A4-F97E-4EDB-F96B45D19918}"/>
                      </a:ext>
                    </a:extLst>
                  </p:cNvPr>
                  <p:cNvSpPr/>
                  <p:nvPr/>
                </p:nvSpPr>
                <p:spPr>
                  <a:xfrm>
                    <a:off x="2568620" y="1600736"/>
                    <a:ext cx="160351" cy="161562"/>
                  </a:xfrm>
                  <a:custGeom>
                    <a:avLst/>
                    <a:gdLst>
                      <a:gd name="connsiteX0" fmla="*/ 138508 w 160351"/>
                      <a:gd name="connsiteY0" fmla="*/ 159935 h 161562"/>
                      <a:gd name="connsiteX1" fmla="*/ 138508 w 160351"/>
                      <a:gd name="connsiteY1" fmla="*/ 159935 h 161562"/>
                      <a:gd name="connsiteX2" fmla="*/ 15137 w 160351"/>
                      <a:gd name="connsiteY2" fmla="*/ 150845 h 161562"/>
                      <a:gd name="connsiteX3" fmla="*/ 40 w 160351"/>
                      <a:gd name="connsiteY3" fmla="*/ 133475 h 161562"/>
                      <a:gd name="connsiteX4" fmla="*/ 17410 w 160351"/>
                      <a:gd name="connsiteY4" fmla="*/ 118379 h 161562"/>
                      <a:gd name="connsiteX5" fmla="*/ 128118 w 160351"/>
                      <a:gd name="connsiteY5" fmla="*/ 126495 h 161562"/>
                      <a:gd name="connsiteX6" fmla="*/ 118703 w 160351"/>
                      <a:gd name="connsiteY6" fmla="*/ 17410 h 161562"/>
                      <a:gd name="connsiteX7" fmla="*/ 133800 w 160351"/>
                      <a:gd name="connsiteY7" fmla="*/ 40 h 161562"/>
                      <a:gd name="connsiteX8" fmla="*/ 151169 w 160351"/>
                      <a:gd name="connsiteY8" fmla="*/ 15137 h 161562"/>
                      <a:gd name="connsiteX9" fmla="*/ 160260 w 160351"/>
                      <a:gd name="connsiteY9" fmla="*/ 138508 h 161562"/>
                      <a:gd name="connsiteX10" fmla="*/ 141200 w 160351"/>
                      <a:gd name="connsiteY10" fmla="*/ 161472 h 161562"/>
                      <a:gd name="connsiteX11" fmla="*/ 138832 w 160351"/>
                      <a:gd name="connsiteY11" fmla="*/ 161558 h 1615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60351" h="161562">
                        <a:moveTo>
                          <a:pt x="138508" y="159935"/>
                        </a:moveTo>
                        <a:lnTo>
                          <a:pt x="138508" y="159935"/>
                        </a:lnTo>
                        <a:lnTo>
                          <a:pt x="15137" y="150845"/>
                        </a:lnTo>
                        <a:cubicBezTo>
                          <a:pt x="6172" y="150217"/>
                          <a:pt x="-587" y="142441"/>
                          <a:pt x="40" y="133475"/>
                        </a:cubicBezTo>
                        <a:cubicBezTo>
                          <a:pt x="668" y="124510"/>
                          <a:pt x="8444" y="117751"/>
                          <a:pt x="17410" y="118379"/>
                        </a:cubicBezTo>
                        <a:lnTo>
                          <a:pt x="128118" y="126495"/>
                        </a:lnTo>
                        <a:lnTo>
                          <a:pt x="118703" y="17410"/>
                        </a:lnTo>
                        <a:cubicBezTo>
                          <a:pt x="118076" y="8444"/>
                          <a:pt x="124835" y="668"/>
                          <a:pt x="133800" y="40"/>
                        </a:cubicBezTo>
                        <a:cubicBezTo>
                          <a:pt x="142765" y="-587"/>
                          <a:pt x="150542" y="6172"/>
                          <a:pt x="151169" y="15137"/>
                        </a:cubicBezTo>
                        <a:lnTo>
                          <a:pt x="160260" y="138508"/>
                        </a:lnTo>
                        <a:cubicBezTo>
                          <a:pt x="161338" y="150112"/>
                          <a:pt x="152804" y="160394"/>
                          <a:pt x="141200" y="161472"/>
                        </a:cubicBezTo>
                        <a:cubicBezTo>
                          <a:pt x="140413" y="161545"/>
                          <a:pt x="139622" y="161574"/>
                          <a:pt x="138832" y="161558"/>
                        </a:cubicBezTo>
                        <a:close/>
                      </a:path>
                    </a:pathLst>
                  </a:custGeom>
                  <a:solidFill>
                    <a:srgbClr val="6745FF"/>
                  </a:solidFill>
                  <a:ln w="32385" cap="flat">
                    <a:noFill/>
                    <a:prstDash val="solid"/>
                    <a:miter/>
                  </a:ln>
                </p:spPr>
                <p:txBody>
                  <a:bodyPr rtlCol="1" anchor="ctr"/>
                  <a:lstStyle/>
                  <a:p>
                    <a:endParaRPr lang="fa-IR"/>
                  </a:p>
                </p:txBody>
              </p:sp>
            </p:grpSp>
            <p:sp>
              <p:nvSpPr>
                <p:cNvPr id="10" name="Freeform: Shape 9">
                  <a:extLst>
                    <a:ext uri="{FF2B5EF4-FFF2-40B4-BE49-F238E27FC236}">
                      <a16:creationId xmlns:a16="http://schemas.microsoft.com/office/drawing/2014/main" id="{8C73C2D3-8F22-7269-585D-0D14FD7DBC2A}"/>
                    </a:ext>
                  </a:extLst>
                </p:cNvPr>
                <p:cNvSpPr/>
                <p:nvPr/>
              </p:nvSpPr>
              <p:spPr>
                <a:xfrm>
                  <a:off x="2067874" y="2035657"/>
                  <a:ext cx="312971" cy="314919"/>
                </a:xfrm>
                <a:custGeom>
                  <a:avLst/>
                  <a:gdLst>
                    <a:gd name="connsiteX0" fmla="*/ 297388 w 312971"/>
                    <a:gd name="connsiteY0" fmla="*/ 314919 h 314919"/>
                    <a:gd name="connsiteX1" fmla="*/ 16233 w 312971"/>
                    <a:gd name="connsiteY1" fmla="*/ 314919 h 314919"/>
                    <a:gd name="connsiteX2" fmla="*/ 0 w 312971"/>
                    <a:gd name="connsiteY2" fmla="*/ 298686 h 314919"/>
                    <a:gd name="connsiteX3" fmla="*/ 0 w 312971"/>
                    <a:gd name="connsiteY3" fmla="*/ 16233 h 314919"/>
                    <a:gd name="connsiteX4" fmla="*/ 16233 w 312971"/>
                    <a:gd name="connsiteY4" fmla="*/ 0 h 314919"/>
                    <a:gd name="connsiteX5" fmla="*/ 32466 w 312971"/>
                    <a:gd name="connsiteY5" fmla="*/ 16233 h 314919"/>
                    <a:gd name="connsiteX6" fmla="*/ 32466 w 312971"/>
                    <a:gd name="connsiteY6" fmla="*/ 282453 h 314919"/>
                    <a:gd name="connsiteX7" fmla="*/ 296739 w 312971"/>
                    <a:gd name="connsiteY7" fmla="*/ 282453 h 314919"/>
                    <a:gd name="connsiteX8" fmla="*/ 312972 w 312971"/>
                    <a:gd name="connsiteY8" fmla="*/ 298686 h 314919"/>
                    <a:gd name="connsiteX9" fmla="*/ 297388 w 312971"/>
                    <a:gd name="connsiteY9" fmla="*/ 314919 h 3149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12971" h="314919">
                      <a:moveTo>
                        <a:pt x="297388" y="314919"/>
                      </a:moveTo>
                      <a:lnTo>
                        <a:pt x="16233" y="314919"/>
                      </a:lnTo>
                      <a:cubicBezTo>
                        <a:pt x="7268" y="314919"/>
                        <a:pt x="0" y="307652"/>
                        <a:pt x="0" y="298686"/>
                      </a:cubicBezTo>
                      <a:lnTo>
                        <a:pt x="0" y="16233"/>
                      </a:lnTo>
                      <a:cubicBezTo>
                        <a:pt x="0" y="7268"/>
                        <a:pt x="7268" y="0"/>
                        <a:pt x="16233" y="0"/>
                      </a:cubicBezTo>
                      <a:cubicBezTo>
                        <a:pt x="25198" y="0"/>
                        <a:pt x="32466" y="7268"/>
                        <a:pt x="32466" y="16233"/>
                      </a:cubicBezTo>
                      <a:lnTo>
                        <a:pt x="32466" y="282453"/>
                      </a:lnTo>
                      <a:lnTo>
                        <a:pt x="296739" y="282453"/>
                      </a:lnTo>
                      <a:cubicBezTo>
                        <a:pt x="305704" y="282453"/>
                        <a:pt x="312972" y="289721"/>
                        <a:pt x="312972" y="298686"/>
                      </a:cubicBezTo>
                      <a:cubicBezTo>
                        <a:pt x="312978" y="307404"/>
                        <a:pt x="306099" y="314571"/>
                        <a:pt x="297388" y="314919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32385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endParaRPr lang="fa-IR"/>
                </a:p>
              </p:txBody>
            </p:sp>
          </p:grpSp>
        </p:grpSp>
      </p:grp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583731C5-5234-7B44-D3E5-0641FD2A4382}"/>
              </a:ext>
            </a:extLst>
          </p:cNvPr>
          <p:cNvSpPr/>
          <p:nvPr/>
        </p:nvSpPr>
        <p:spPr>
          <a:xfrm>
            <a:off x="759875" y="697455"/>
            <a:ext cx="10493988" cy="641482"/>
          </a:xfrm>
          <a:prstGeom prst="roundRect">
            <a:avLst>
              <a:gd name="adj" fmla="val 8169"/>
            </a:avLst>
          </a:prstGeom>
          <a:solidFill>
            <a:schemeClr val="accent1"/>
          </a:solidFill>
          <a:ln w="13791" cap="flat">
            <a:noFill/>
            <a:prstDash val="solid"/>
            <a:miter/>
          </a:ln>
          <a:effectLst>
            <a:outerShdw blurRad="76200" dist="38100" dir="8100000" algn="tr" rotWithShape="0">
              <a:schemeClr val="bg1">
                <a:lumMod val="50000"/>
                <a:alpha val="40000"/>
              </a:schemeClr>
            </a:outerShdw>
          </a:effectLst>
        </p:spPr>
        <p:txBody>
          <a:bodyPr rtlCol="1" anchor="ctr"/>
          <a:lstStyle/>
          <a:p>
            <a:pPr lvl="0" algn="ctr" rtl="1">
              <a:buClr>
                <a:schemeClr val="dk1"/>
              </a:buClr>
              <a:buSzPts val="1100"/>
            </a:pPr>
            <a:r>
              <a:rPr lang="fa-IR" sz="32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ira Sans Extra Condensed Medium"/>
                <a:ea typeface="Fira Sans Extra Condensed Medium"/>
                <a:cs typeface="IRAN Sans" panose="020B0400000000000000" pitchFamily="34" charset="-78"/>
                <a:sym typeface="Fira Sans Extra Condensed Medium"/>
              </a:rPr>
              <a:t>تفاوت مسائل </a:t>
            </a:r>
            <a:r>
              <a:rPr lang="en-US" sz="32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ira Sans Extra Condensed Medium"/>
                <a:ea typeface="Fira Sans Extra Condensed Medium"/>
                <a:cs typeface="IRAN Sans" panose="020B0400000000000000" pitchFamily="34" charset="-78"/>
                <a:sym typeface="Fira Sans Extra Condensed Medium"/>
              </a:rPr>
              <a:t>Sum-Rate</a:t>
            </a:r>
            <a:r>
              <a:rPr lang="fa-IR" sz="32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ira Sans Extra Condensed Medium"/>
                <a:ea typeface="Fira Sans Extra Condensed Medium"/>
                <a:cs typeface="IRAN Sans" panose="020B0400000000000000" pitchFamily="34" charset="-78"/>
                <a:sym typeface="Fira Sans Extra Condensed Medium"/>
              </a:rPr>
              <a:t> و </a:t>
            </a:r>
            <a:r>
              <a:rPr lang="en-US" sz="32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ira Sans Extra Condensed Medium"/>
                <a:ea typeface="Fira Sans Extra Condensed Medium"/>
                <a:cs typeface="IRAN Sans" panose="020B0400000000000000" pitchFamily="34" charset="-78"/>
                <a:sym typeface="Fira Sans Extra Condensed Medium"/>
              </a:rPr>
              <a:t>Secrecy-Rate</a:t>
            </a:r>
            <a:endParaRPr lang="fa-IR" sz="3200" b="1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Fira Sans Extra Condensed Medium"/>
              <a:ea typeface="Fira Sans Extra Condensed Medium"/>
              <a:cs typeface="IRAN Sans" panose="020B0400000000000000" pitchFamily="34" charset="-78"/>
              <a:sym typeface="Fira Sans Extra Condensed Medium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7FFA90B-EFCE-3D20-1B4D-2436E58E9B25}"/>
              </a:ext>
            </a:extLst>
          </p:cNvPr>
          <p:cNvGrpSpPr/>
          <p:nvPr/>
        </p:nvGrpSpPr>
        <p:grpSpPr>
          <a:xfrm>
            <a:off x="6095999" y="1736580"/>
            <a:ext cx="5157863" cy="3689638"/>
            <a:chOff x="7344580" y="1662857"/>
            <a:chExt cx="3420000" cy="3689638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65F0060-8B94-B921-5554-EC0FBE485434}"/>
                </a:ext>
              </a:extLst>
            </p:cNvPr>
            <p:cNvSpPr/>
            <p:nvPr/>
          </p:nvSpPr>
          <p:spPr>
            <a:xfrm>
              <a:off x="7344580" y="1861348"/>
              <a:ext cx="3420000" cy="3491147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  <a:effectLst>
              <a:outerShdw blurRad="190500" dist="127000" dir="8100000" algn="tr" rotWithShape="0">
                <a:schemeClr val="tx1">
                  <a:lumMod val="75000"/>
                  <a:lumOff val="25000"/>
                  <a:alpha val="10000"/>
                </a:schemeClr>
              </a:outerShdw>
            </a:effectLst>
          </p:spPr>
          <p:txBody>
            <a:bodyPr wrap="square" lIns="252000" tIns="72000" rIns="252000" bIns="180000">
              <a:noAutofit/>
            </a:bodyPr>
            <a:lstStyle/>
            <a:p>
              <a:pPr algn="justLow" rtl="1">
                <a:lnSpc>
                  <a:spcPct val="150000"/>
                </a:lnSpc>
              </a:pPr>
              <a:endParaRPr lang="fa-IR" sz="2400">
                <a:solidFill>
                  <a:schemeClr val="tx1">
                    <a:lumMod val="95000"/>
                    <a:lumOff val="5000"/>
                  </a:schemeClr>
                </a:solidFill>
                <a:cs typeface="B Mitra" panose="00000400000000000000" pitchFamily="2" charset="-78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D0BFDE1-687D-86AE-87C2-34683DD131D0}"/>
                </a:ext>
              </a:extLst>
            </p:cNvPr>
            <p:cNvSpPr/>
            <p:nvPr/>
          </p:nvSpPr>
          <p:spPr>
            <a:xfrm>
              <a:off x="7467600" y="1662857"/>
              <a:ext cx="3173961" cy="2424286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  <a:effectLst>
              <a:outerShdw blurRad="190500" dist="127000" dir="8100000" algn="tr" rotWithShape="0">
                <a:schemeClr val="tx1">
                  <a:lumMod val="75000"/>
                  <a:lumOff val="25000"/>
                  <a:alpha val="10000"/>
                </a:schemeClr>
              </a:outerShdw>
            </a:effectLst>
          </p:spPr>
          <p:txBody>
            <a:bodyPr wrap="square" lIns="252000" tIns="72000" rIns="252000" bIns="180000">
              <a:spAutoFit/>
            </a:bodyPr>
            <a:lstStyle/>
            <a:p>
              <a:pPr algn="justLow" rtl="1">
                <a:lnSpc>
                  <a:spcPct val="150000"/>
                </a:lnSpc>
              </a:pPr>
              <a:r>
                <a:rPr lang="fa-IR" sz="240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B Mitra" panose="00000400000000000000" pitchFamily="2" charset="-78"/>
                </a:rPr>
                <a:t>- در مسئله مجموع نرخ ها، هدف افزایش نرخ کاربران میباشد.</a:t>
              </a:r>
            </a:p>
            <a:p>
              <a:pPr algn="justLow" rtl="1">
                <a:lnSpc>
                  <a:spcPct val="150000"/>
                </a:lnSpc>
              </a:pPr>
              <a:r>
                <a:rPr lang="fa-IR" sz="240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B Mitra" panose="00000400000000000000" pitchFamily="2" charset="-78"/>
                </a:rPr>
                <a:t>- قالب آن بصورت مجموع چند تابع لگاریتمی میباشد.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3E7F453-73A6-ECE4-BAD8-627C7C30C6C3}"/>
              </a:ext>
            </a:extLst>
          </p:cNvPr>
          <p:cNvGrpSpPr/>
          <p:nvPr/>
        </p:nvGrpSpPr>
        <p:grpSpPr>
          <a:xfrm>
            <a:off x="759876" y="1736580"/>
            <a:ext cx="5028974" cy="4086279"/>
            <a:chOff x="7394308" y="1662857"/>
            <a:chExt cx="3420000" cy="4086279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28C9E79-80E9-E450-A4EA-7BE8E815E5E1}"/>
                </a:ext>
              </a:extLst>
            </p:cNvPr>
            <p:cNvSpPr/>
            <p:nvPr/>
          </p:nvSpPr>
          <p:spPr>
            <a:xfrm>
              <a:off x="7394308" y="1861348"/>
              <a:ext cx="3420000" cy="3491147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  <a:effectLst>
              <a:outerShdw blurRad="190500" dist="127000" dir="8100000" algn="tr" rotWithShape="0">
                <a:schemeClr val="tx1">
                  <a:lumMod val="75000"/>
                  <a:lumOff val="25000"/>
                  <a:alpha val="10000"/>
                </a:schemeClr>
              </a:outerShdw>
            </a:effectLst>
          </p:spPr>
          <p:txBody>
            <a:bodyPr wrap="square" lIns="252000" tIns="72000" rIns="252000" bIns="180000">
              <a:noAutofit/>
            </a:bodyPr>
            <a:lstStyle/>
            <a:p>
              <a:pPr algn="justLow" rtl="1">
                <a:lnSpc>
                  <a:spcPct val="150000"/>
                </a:lnSpc>
              </a:pPr>
              <a:endParaRPr lang="fa-IR" sz="2400">
                <a:solidFill>
                  <a:schemeClr val="tx1">
                    <a:lumMod val="95000"/>
                    <a:lumOff val="5000"/>
                  </a:schemeClr>
                </a:solidFill>
                <a:cs typeface="B Mitra" panose="00000400000000000000" pitchFamily="2" charset="-78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E4585FAF-9BC2-16FE-16E2-4F3087BD4C1A}"/>
                </a:ext>
              </a:extLst>
            </p:cNvPr>
            <p:cNvSpPr/>
            <p:nvPr/>
          </p:nvSpPr>
          <p:spPr>
            <a:xfrm>
              <a:off x="7467600" y="1662857"/>
              <a:ext cx="3173961" cy="4086279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  <a:effectLst>
              <a:outerShdw blurRad="190500" dist="127000" dir="8100000" algn="tr" rotWithShape="0">
                <a:schemeClr val="tx1">
                  <a:lumMod val="75000"/>
                  <a:lumOff val="25000"/>
                  <a:alpha val="10000"/>
                </a:schemeClr>
              </a:outerShdw>
            </a:effectLst>
          </p:spPr>
          <p:txBody>
            <a:bodyPr wrap="square" lIns="252000" tIns="72000" rIns="252000" bIns="180000">
              <a:spAutoFit/>
            </a:bodyPr>
            <a:lstStyle/>
            <a:p>
              <a:pPr algn="r" rtl="1">
                <a:lnSpc>
                  <a:spcPct val="150000"/>
                </a:lnSpc>
              </a:pPr>
              <a:r>
                <a:rPr lang="fa-IR" sz="240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B Mitra" panose="00000400000000000000" pitchFamily="2" charset="-78"/>
                </a:rPr>
                <a:t>- در مسائل نرخ امنیت، هدف افزایش نرخ چند کاربر و کاهش نرخ سایر کاربران میباشد.</a:t>
              </a:r>
            </a:p>
            <a:p>
              <a:pPr algn="r" rtl="1">
                <a:lnSpc>
                  <a:spcPct val="150000"/>
                </a:lnSpc>
              </a:pPr>
              <a:r>
                <a:rPr lang="fa-IR" sz="240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B Mitra" panose="00000400000000000000" pitchFamily="2" charset="-78"/>
                </a:rPr>
                <a:t>- قالب آن بصورت مجموع چند تابع لگاریتمی و تفاضل چند تابع لگاریتمی میباشد.</a:t>
              </a:r>
            </a:p>
            <a:p>
              <a:pPr algn="r" rtl="1">
                <a:lnSpc>
                  <a:spcPct val="150000"/>
                </a:lnSpc>
              </a:pPr>
              <a:r>
                <a:rPr lang="fa-IR" sz="240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B Mitra" panose="00000400000000000000" pitchFamily="2" charset="-78"/>
                </a:rPr>
                <a:t>- شیوه و تکنیک حل آنها مخصوصا در تبدیل هایی که استفاده میکنیم، با مسائل مجموع نرخ متفاوت میباشد.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1645890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AFE2B471-B629-4F24-9F80-F3466219970E}"/>
              </a:ext>
            </a:extLst>
          </p:cNvPr>
          <p:cNvSpPr/>
          <p:nvPr/>
        </p:nvSpPr>
        <p:spPr>
          <a:xfrm>
            <a:off x="1156997" y="2619006"/>
            <a:ext cx="6052426" cy="1619984"/>
          </a:xfrm>
          <a:prstGeom prst="roundRect">
            <a:avLst>
              <a:gd name="adj" fmla="val 8169"/>
            </a:avLst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7000"/>
                </a:schemeClr>
              </a:gs>
            </a:gsLst>
            <a:lin ang="8100000" scaled="1"/>
            <a:tileRect/>
          </a:gradFill>
          <a:ln w="13791" cap="flat">
            <a:noFill/>
            <a:prstDash val="solid"/>
            <a:miter/>
          </a:ln>
          <a:effectLst>
            <a:outerShdw blurRad="76200" dist="38100" dir="8100000" algn="tr" rotWithShape="0">
              <a:schemeClr val="bg1">
                <a:lumMod val="50000"/>
                <a:alpha val="40000"/>
              </a:schemeClr>
            </a:outerShdw>
          </a:effectLst>
        </p:spPr>
        <p:txBody>
          <a:bodyPr lIns="0" tIns="36000" rIns="54000" bIns="0" rtlCol="1" anchor="ctr"/>
          <a:lstStyle/>
          <a:p>
            <a:pPr algn="ctr"/>
            <a:r>
              <a:rPr lang="fa-IR" sz="7200" b="1" dirty="0">
                <a:solidFill>
                  <a:schemeClr val="bg2"/>
                </a:solidFill>
                <a:cs typeface="IRAN Sans" panose="020B0400000000000000" pitchFamily="34" charset="-78"/>
              </a:rPr>
              <a:t>3. کارهای پیشین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C8DE02F8-86F2-4E2E-9F8C-5389BD8D93DF}"/>
              </a:ext>
            </a:extLst>
          </p:cNvPr>
          <p:cNvGrpSpPr>
            <a:grpSpLocks noChangeAspect="1"/>
          </p:cNvGrpSpPr>
          <p:nvPr/>
        </p:nvGrpSpPr>
        <p:grpSpPr>
          <a:xfrm>
            <a:off x="7063044" y="1735501"/>
            <a:ext cx="3273017" cy="3273017"/>
            <a:chOff x="8634005" y="4124909"/>
            <a:chExt cx="1145658" cy="1145658"/>
          </a:xfrm>
        </p:grpSpPr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F911CE68-1C00-478F-AE9A-A78A0ABC048B}"/>
                </a:ext>
              </a:extLst>
            </p:cNvPr>
            <p:cNvSpPr/>
            <p:nvPr/>
          </p:nvSpPr>
          <p:spPr>
            <a:xfrm>
              <a:off x="8634005" y="4124909"/>
              <a:ext cx="1145658" cy="1145658"/>
            </a:xfrm>
            <a:prstGeom prst="roundRect">
              <a:avLst>
                <a:gd name="adj" fmla="val 8169"/>
              </a:avLst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97000"/>
                  </a:schemeClr>
                </a:gs>
              </a:gsLst>
              <a:lin ang="8100000" scaled="1"/>
              <a:tileRect/>
            </a:gradFill>
            <a:ln w="13791" cap="flat">
              <a:noFill/>
              <a:prstDash val="solid"/>
              <a:miter/>
            </a:ln>
            <a:effectLst>
              <a:outerShdw blurRad="76200" dist="38100" dir="8100000" algn="tr" rotWithShape="0">
                <a:schemeClr val="bg1">
                  <a:lumMod val="50000"/>
                  <a:alpha val="40000"/>
                </a:schemeClr>
              </a:outerShdw>
            </a:effectLst>
          </p:spPr>
          <p:txBody>
            <a:bodyPr rtlCol="1" anchor="ctr"/>
            <a:lstStyle/>
            <a:p>
              <a:endParaRPr lang="fa-IR"/>
            </a:p>
          </p:txBody>
        </p:sp>
        <p:grpSp>
          <p:nvGrpSpPr>
            <p:cNvPr id="55" name="Graphic 2">
              <a:extLst>
                <a:ext uri="{FF2B5EF4-FFF2-40B4-BE49-F238E27FC236}">
                  <a16:creationId xmlns:a16="http://schemas.microsoft.com/office/drawing/2014/main" id="{70B24E1D-009E-4284-B24A-525DE020C0FA}"/>
                </a:ext>
              </a:extLst>
            </p:cNvPr>
            <p:cNvGrpSpPr/>
            <p:nvPr/>
          </p:nvGrpSpPr>
          <p:grpSpPr>
            <a:xfrm>
              <a:off x="8881255" y="4348647"/>
              <a:ext cx="722125" cy="673978"/>
              <a:chOff x="5152915" y="1771708"/>
              <a:chExt cx="722125" cy="673978"/>
            </a:xfrm>
            <a:solidFill>
              <a:schemeClr val="accent1"/>
            </a:solidFill>
          </p:grpSpPr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BE91F759-4B09-4B51-A53C-E0FFF9262F1E}"/>
                  </a:ext>
                </a:extLst>
              </p:cNvPr>
              <p:cNvSpPr/>
              <p:nvPr/>
            </p:nvSpPr>
            <p:spPr>
              <a:xfrm>
                <a:off x="5470650" y="2091358"/>
                <a:ext cx="404390" cy="354327"/>
              </a:xfrm>
              <a:custGeom>
                <a:avLst/>
                <a:gdLst>
                  <a:gd name="connsiteX0" fmla="*/ 360178 w 404390"/>
                  <a:gd name="connsiteY0" fmla="*/ 0 h 354327"/>
                  <a:gd name="connsiteX1" fmla="*/ 44212 w 404390"/>
                  <a:gd name="connsiteY1" fmla="*/ 0 h 354327"/>
                  <a:gd name="connsiteX2" fmla="*/ 0 w 404390"/>
                  <a:gd name="connsiteY2" fmla="*/ 44212 h 354327"/>
                  <a:gd name="connsiteX3" fmla="*/ 0 w 404390"/>
                  <a:gd name="connsiteY3" fmla="*/ 262765 h 354327"/>
                  <a:gd name="connsiteX4" fmla="*/ 44212 w 404390"/>
                  <a:gd name="connsiteY4" fmla="*/ 306977 h 354327"/>
                  <a:gd name="connsiteX5" fmla="*/ 342788 w 404390"/>
                  <a:gd name="connsiteY5" fmla="*/ 306977 h 354327"/>
                  <a:gd name="connsiteX6" fmla="*/ 389653 w 404390"/>
                  <a:gd name="connsiteY6" fmla="*/ 352073 h 354327"/>
                  <a:gd name="connsiteX7" fmla="*/ 402139 w 404390"/>
                  <a:gd name="connsiteY7" fmla="*/ 351384 h 354327"/>
                  <a:gd name="connsiteX8" fmla="*/ 404390 w 404390"/>
                  <a:gd name="connsiteY8" fmla="*/ 345736 h 354327"/>
                  <a:gd name="connsiteX9" fmla="*/ 404390 w 404390"/>
                  <a:gd name="connsiteY9" fmla="*/ 44212 h 354327"/>
                  <a:gd name="connsiteX10" fmla="*/ 360178 w 404390"/>
                  <a:gd name="connsiteY10" fmla="*/ 0 h 3543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04390" h="354327">
                    <a:moveTo>
                      <a:pt x="360178" y="0"/>
                    </a:moveTo>
                    <a:lnTo>
                      <a:pt x="44212" y="0"/>
                    </a:lnTo>
                    <a:cubicBezTo>
                      <a:pt x="19794" y="0"/>
                      <a:pt x="0" y="19794"/>
                      <a:pt x="0" y="44212"/>
                    </a:cubicBezTo>
                    <a:lnTo>
                      <a:pt x="0" y="262765"/>
                    </a:lnTo>
                    <a:cubicBezTo>
                      <a:pt x="0" y="287182"/>
                      <a:pt x="19794" y="306977"/>
                      <a:pt x="44212" y="306977"/>
                    </a:cubicBezTo>
                    <a:lnTo>
                      <a:pt x="342788" y="306977"/>
                    </a:lnTo>
                    <a:lnTo>
                      <a:pt x="389653" y="352073"/>
                    </a:lnTo>
                    <a:cubicBezTo>
                      <a:pt x="393291" y="355330"/>
                      <a:pt x="398881" y="355022"/>
                      <a:pt x="402139" y="351384"/>
                    </a:cubicBezTo>
                    <a:cubicBezTo>
                      <a:pt x="403533" y="349826"/>
                      <a:pt x="404331" y="347825"/>
                      <a:pt x="404390" y="345736"/>
                    </a:cubicBezTo>
                    <a:lnTo>
                      <a:pt x="404390" y="44212"/>
                    </a:lnTo>
                    <a:cubicBezTo>
                      <a:pt x="404390" y="19794"/>
                      <a:pt x="384596" y="0"/>
                      <a:pt x="360178" y="0"/>
                    </a:cubicBezTo>
                    <a:close/>
                  </a:path>
                </a:pathLst>
              </a:custGeom>
              <a:solidFill>
                <a:srgbClr val="FFB361"/>
              </a:solidFill>
              <a:ln w="14579" cap="flat">
                <a:noFill/>
                <a:prstDash val="solid"/>
                <a:miter/>
              </a:ln>
            </p:spPr>
            <p:txBody>
              <a:bodyPr rtlCol="1" anchor="ctr"/>
              <a:lstStyle/>
              <a:p>
                <a:endParaRPr lang="fa-IR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BD74B9AE-2741-4B10-A06E-B8AB0EB707EE}"/>
                  </a:ext>
                </a:extLst>
              </p:cNvPr>
              <p:cNvSpPr/>
              <p:nvPr/>
            </p:nvSpPr>
            <p:spPr>
              <a:xfrm>
                <a:off x="5550526" y="2231657"/>
                <a:ext cx="28590" cy="28590"/>
              </a:xfrm>
              <a:custGeom>
                <a:avLst/>
                <a:gdLst>
                  <a:gd name="connsiteX0" fmla="*/ 28590 w 28590"/>
                  <a:gd name="connsiteY0" fmla="*/ 14295 h 28590"/>
                  <a:gd name="connsiteX1" fmla="*/ 14295 w 28590"/>
                  <a:gd name="connsiteY1" fmla="*/ 28590 h 28590"/>
                  <a:gd name="connsiteX2" fmla="*/ 0 w 28590"/>
                  <a:gd name="connsiteY2" fmla="*/ 14295 h 28590"/>
                  <a:gd name="connsiteX3" fmla="*/ 14295 w 28590"/>
                  <a:gd name="connsiteY3" fmla="*/ 0 h 28590"/>
                  <a:gd name="connsiteX4" fmla="*/ 28590 w 28590"/>
                  <a:gd name="connsiteY4" fmla="*/ 14295 h 285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90" h="28590">
                    <a:moveTo>
                      <a:pt x="28590" y="14295"/>
                    </a:moveTo>
                    <a:cubicBezTo>
                      <a:pt x="28590" y="22190"/>
                      <a:pt x="22190" y="28590"/>
                      <a:pt x="14295" y="28590"/>
                    </a:cubicBezTo>
                    <a:cubicBezTo>
                      <a:pt x="6400" y="28590"/>
                      <a:pt x="0" y="22190"/>
                      <a:pt x="0" y="14295"/>
                    </a:cubicBezTo>
                    <a:cubicBezTo>
                      <a:pt x="0" y="6400"/>
                      <a:pt x="6400" y="0"/>
                      <a:pt x="14295" y="0"/>
                    </a:cubicBezTo>
                    <a:cubicBezTo>
                      <a:pt x="22190" y="0"/>
                      <a:pt x="28590" y="6400"/>
                      <a:pt x="28590" y="14295"/>
                    </a:cubicBezTo>
                    <a:close/>
                  </a:path>
                </a:pathLst>
              </a:custGeom>
              <a:solidFill>
                <a:srgbClr val="FFFFFF"/>
              </a:solidFill>
              <a:ln w="14579" cap="flat">
                <a:noFill/>
                <a:prstDash val="solid"/>
                <a:miter/>
              </a:ln>
            </p:spPr>
            <p:txBody>
              <a:bodyPr rtlCol="1" anchor="ctr"/>
              <a:lstStyle/>
              <a:p>
                <a:endParaRPr lang="fa-IR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1281350E-61B8-4269-B567-0B4CBB1BCA6A}"/>
                  </a:ext>
                </a:extLst>
              </p:cNvPr>
              <p:cNvSpPr/>
              <p:nvPr/>
            </p:nvSpPr>
            <p:spPr>
              <a:xfrm>
                <a:off x="5656045" y="2231657"/>
                <a:ext cx="28590" cy="28590"/>
              </a:xfrm>
              <a:custGeom>
                <a:avLst/>
                <a:gdLst>
                  <a:gd name="connsiteX0" fmla="*/ 28590 w 28590"/>
                  <a:gd name="connsiteY0" fmla="*/ 14295 h 28590"/>
                  <a:gd name="connsiteX1" fmla="*/ 14295 w 28590"/>
                  <a:gd name="connsiteY1" fmla="*/ 28590 h 28590"/>
                  <a:gd name="connsiteX2" fmla="*/ 0 w 28590"/>
                  <a:gd name="connsiteY2" fmla="*/ 14295 h 28590"/>
                  <a:gd name="connsiteX3" fmla="*/ 14295 w 28590"/>
                  <a:gd name="connsiteY3" fmla="*/ 0 h 28590"/>
                  <a:gd name="connsiteX4" fmla="*/ 28590 w 28590"/>
                  <a:gd name="connsiteY4" fmla="*/ 14295 h 285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90" h="28590">
                    <a:moveTo>
                      <a:pt x="28590" y="14295"/>
                    </a:moveTo>
                    <a:cubicBezTo>
                      <a:pt x="28590" y="22190"/>
                      <a:pt x="22190" y="28590"/>
                      <a:pt x="14295" y="28590"/>
                    </a:cubicBezTo>
                    <a:cubicBezTo>
                      <a:pt x="6400" y="28590"/>
                      <a:pt x="0" y="22190"/>
                      <a:pt x="0" y="14295"/>
                    </a:cubicBezTo>
                    <a:cubicBezTo>
                      <a:pt x="0" y="6400"/>
                      <a:pt x="6400" y="0"/>
                      <a:pt x="14295" y="0"/>
                    </a:cubicBezTo>
                    <a:cubicBezTo>
                      <a:pt x="22190" y="0"/>
                      <a:pt x="28590" y="6400"/>
                      <a:pt x="28590" y="14295"/>
                    </a:cubicBezTo>
                    <a:close/>
                  </a:path>
                </a:pathLst>
              </a:custGeom>
              <a:solidFill>
                <a:srgbClr val="FFFFFF"/>
              </a:solidFill>
              <a:ln w="14579" cap="flat">
                <a:noFill/>
                <a:prstDash val="solid"/>
                <a:miter/>
              </a:ln>
            </p:spPr>
            <p:txBody>
              <a:bodyPr rtlCol="1" anchor="ctr"/>
              <a:lstStyle/>
              <a:p>
                <a:endParaRPr lang="fa-IR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E21A4F00-958A-4036-9346-3B3D51868594}"/>
                  </a:ext>
                </a:extLst>
              </p:cNvPr>
              <p:cNvSpPr/>
              <p:nvPr/>
            </p:nvSpPr>
            <p:spPr>
              <a:xfrm>
                <a:off x="5761564" y="2231657"/>
                <a:ext cx="28590" cy="28590"/>
              </a:xfrm>
              <a:custGeom>
                <a:avLst/>
                <a:gdLst>
                  <a:gd name="connsiteX0" fmla="*/ 28590 w 28590"/>
                  <a:gd name="connsiteY0" fmla="*/ 14295 h 28590"/>
                  <a:gd name="connsiteX1" fmla="*/ 14295 w 28590"/>
                  <a:gd name="connsiteY1" fmla="*/ 28590 h 28590"/>
                  <a:gd name="connsiteX2" fmla="*/ 0 w 28590"/>
                  <a:gd name="connsiteY2" fmla="*/ 14295 h 28590"/>
                  <a:gd name="connsiteX3" fmla="*/ 14295 w 28590"/>
                  <a:gd name="connsiteY3" fmla="*/ 0 h 28590"/>
                  <a:gd name="connsiteX4" fmla="*/ 28590 w 28590"/>
                  <a:gd name="connsiteY4" fmla="*/ 14295 h 285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90" h="28590">
                    <a:moveTo>
                      <a:pt x="28590" y="14295"/>
                    </a:moveTo>
                    <a:cubicBezTo>
                      <a:pt x="28590" y="22190"/>
                      <a:pt x="22190" y="28590"/>
                      <a:pt x="14295" y="28590"/>
                    </a:cubicBezTo>
                    <a:cubicBezTo>
                      <a:pt x="6400" y="28590"/>
                      <a:pt x="0" y="22190"/>
                      <a:pt x="0" y="14295"/>
                    </a:cubicBezTo>
                    <a:cubicBezTo>
                      <a:pt x="0" y="6400"/>
                      <a:pt x="6400" y="0"/>
                      <a:pt x="14295" y="0"/>
                    </a:cubicBezTo>
                    <a:cubicBezTo>
                      <a:pt x="22190" y="0"/>
                      <a:pt x="28590" y="6400"/>
                      <a:pt x="28590" y="14295"/>
                    </a:cubicBezTo>
                    <a:close/>
                  </a:path>
                </a:pathLst>
              </a:custGeom>
              <a:solidFill>
                <a:srgbClr val="FFFFFF"/>
              </a:solidFill>
              <a:ln w="14579" cap="flat">
                <a:noFill/>
                <a:prstDash val="solid"/>
                <a:miter/>
              </a:ln>
            </p:spPr>
            <p:txBody>
              <a:bodyPr rtlCol="1" anchor="ctr"/>
              <a:lstStyle/>
              <a:p>
                <a:endParaRPr lang="fa-IR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E96714B5-E2E3-471A-8765-B17B96D20C4A}"/>
                  </a:ext>
                </a:extLst>
              </p:cNvPr>
              <p:cNvSpPr/>
              <p:nvPr/>
            </p:nvSpPr>
            <p:spPr>
              <a:xfrm>
                <a:off x="5152915" y="1771708"/>
                <a:ext cx="542035" cy="476310"/>
              </a:xfrm>
              <a:custGeom>
                <a:avLst/>
                <a:gdLst>
                  <a:gd name="connsiteX0" fmla="*/ 497824 w 542035"/>
                  <a:gd name="connsiteY0" fmla="*/ 0 h 476310"/>
                  <a:gd name="connsiteX1" fmla="*/ 44212 w 542035"/>
                  <a:gd name="connsiteY1" fmla="*/ 0 h 476310"/>
                  <a:gd name="connsiteX2" fmla="*/ 0 w 542035"/>
                  <a:gd name="connsiteY2" fmla="*/ 44212 h 476310"/>
                  <a:gd name="connsiteX3" fmla="*/ 0 w 542035"/>
                  <a:gd name="connsiteY3" fmla="*/ 458181 h 476310"/>
                  <a:gd name="connsiteX4" fmla="*/ 11053 w 542035"/>
                  <a:gd name="connsiteY4" fmla="*/ 474834 h 476310"/>
                  <a:gd name="connsiteX5" fmla="*/ 18274 w 542035"/>
                  <a:gd name="connsiteY5" fmla="*/ 476308 h 476310"/>
                  <a:gd name="connsiteX6" fmla="*/ 30654 w 542035"/>
                  <a:gd name="connsiteY6" fmla="*/ 471592 h 476310"/>
                  <a:gd name="connsiteX7" fmla="*/ 89603 w 542035"/>
                  <a:gd name="connsiteY7" fmla="*/ 414559 h 476310"/>
                  <a:gd name="connsiteX8" fmla="*/ 497824 w 542035"/>
                  <a:gd name="connsiteY8" fmla="*/ 414559 h 476310"/>
                  <a:gd name="connsiteX9" fmla="*/ 542036 w 542035"/>
                  <a:gd name="connsiteY9" fmla="*/ 370347 h 476310"/>
                  <a:gd name="connsiteX10" fmla="*/ 542036 w 542035"/>
                  <a:gd name="connsiteY10" fmla="*/ 44212 h 476310"/>
                  <a:gd name="connsiteX11" fmla="*/ 497824 w 542035"/>
                  <a:gd name="connsiteY11" fmla="*/ 0 h 476310"/>
                  <a:gd name="connsiteX12" fmla="*/ 528183 w 542035"/>
                  <a:gd name="connsiteY12" fmla="*/ 44212 h 476310"/>
                  <a:gd name="connsiteX13" fmla="*/ 528183 w 542035"/>
                  <a:gd name="connsiteY13" fmla="*/ 370347 h 476310"/>
                  <a:gd name="connsiteX14" fmla="*/ 497824 w 542035"/>
                  <a:gd name="connsiteY14" fmla="*/ 400706 h 476310"/>
                  <a:gd name="connsiteX15" fmla="*/ 85181 w 542035"/>
                  <a:gd name="connsiteY15" fmla="*/ 400706 h 476310"/>
                  <a:gd name="connsiteX16" fmla="*/ 21811 w 542035"/>
                  <a:gd name="connsiteY16" fmla="*/ 461423 h 476310"/>
                  <a:gd name="connsiteX17" fmla="*/ 16801 w 542035"/>
                  <a:gd name="connsiteY17" fmla="*/ 462455 h 476310"/>
                  <a:gd name="connsiteX18" fmla="*/ 14000 w 542035"/>
                  <a:gd name="connsiteY18" fmla="*/ 458181 h 476310"/>
                  <a:gd name="connsiteX19" fmla="*/ 14000 w 542035"/>
                  <a:gd name="connsiteY19" fmla="*/ 44212 h 476310"/>
                  <a:gd name="connsiteX20" fmla="*/ 44063 w 542035"/>
                  <a:gd name="connsiteY20" fmla="*/ 13559 h 476310"/>
                  <a:gd name="connsiteX21" fmla="*/ 44212 w 542035"/>
                  <a:gd name="connsiteY21" fmla="*/ 13558 h 476310"/>
                  <a:gd name="connsiteX22" fmla="*/ 498119 w 542035"/>
                  <a:gd name="connsiteY22" fmla="*/ 13558 h 476310"/>
                  <a:gd name="connsiteX23" fmla="*/ 528183 w 542035"/>
                  <a:gd name="connsiteY23" fmla="*/ 44209 h 476310"/>
                  <a:gd name="connsiteX24" fmla="*/ 528183 w 542035"/>
                  <a:gd name="connsiteY24" fmla="*/ 44212 h 4763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542035" h="476310">
                    <a:moveTo>
                      <a:pt x="497824" y="0"/>
                    </a:moveTo>
                    <a:lnTo>
                      <a:pt x="44212" y="0"/>
                    </a:lnTo>
                    <a:cubicBezTo>
                      <a:pt x="19794" y="0"/>
                      <a:pt x="0" y="19794"/>
                      <a:pt x="0" y="44212"/>
                    </a:cubicBezTo>
                    <a:lnTo>
                      <a:pt x="0" y="458181"/>
                    </a:lnTo>
                    <a:cubicBezTo>
                      <a:pt x="-25" y="465457"/>
                      <a:pt x="4338" y="472031"/>
                      <a:pt x="11053" y="474834"/>
                    </a:cubicBezTo>
                    <a:cubicBezTo>
                      <a:pt x="13329" y="475831"/>
                      <a:pt x="15790" y="476333"/>
                      <a:pt x="18274" y="476308"/>
                    </a:cubicBezTo>
                    <a:cubicBezTo>
                      <a:pt x="22853" y="476384"/>
                      <a:pt x="27286" y="474695"/>
                      <a:pt x="30654" y="471592"/>
                    </a:cubicBezTo>
                    <a:lnTo>
                      <a:pt x="89603" y="414559"/>
                    </a:lnTo>
                    <a:lnTo>
                      <a:pt x="497824" y="414559"/>
                    </a:lnTo>
                    <a:cubicBezTo>
                      <a:pt x="522242" y="414559"/>
                      <a:pt x="542036" y="394764"/>
                      <a:pt x="542036" y="370347"/>
                    </a:cubicBezTo>
                    <a:lnTo>
                      <a:pt x="542036" y="44212"/>
                    </a:lnTo>
                    <a:cubicBezTo>
                      <a:pt x="542036" y="19794"/>
                      <a:pt x="522242" y="0"/>
                      <a:pt x="497824" y="0"/>
                    </a:cubicBezTo>
                    <a:close/>
                    <a:moveTo>
                      <a:pt x="528183" y="44212"/>
                    </a:moveTo>
                    <a:lnTo>
                      <a:pt x="528183" y="370347"/>
                    </a:lnTo>
                    <a:cubicBezTo>
                      <a:pt x="528183" y="387113"/>
                      <a:pt x="514591" y="400706"/>
                      <a:pt x="497824" y="400706"/>
                    </a:cubicBezTo>
                    <a:lnTo>
                      <a:pt x="85181" y="400706"/>
                    </a:lnTo>
                    <a:lnTo>
                      <a:pt x="21811" y="461423"/>
                    </a:lnTo>
                    <a:cubicBezTo>
                      <a:pt x="20508" y="462757"/>
                      <a:pt x="18525" y="463166"/>
                      <a:pt x="16801" y="462455"/>
                    </a:cubicBezTo>
                    <a:cubicBezTo>
                      <a:pt x="15083" y="461734"/>
                      <a:pt x="13976" y="460043"/>
                      <a:pt x="14000" y="458181"/>
                    </a:cubicBezTo>
                    <a:lnTo>
                      <a:pt x="14000" y="44212"/>
                    </a:lnTo>
                    <a:cubicBezTo>
                      <a:pt x="13838" y="27446"/>
                      <a:pt x="27297" y="13722"/>
                      <a:pt x="44063" y="13559"/>
                    </a:cubicBezTo>
                    <a:cubicBezTo>
                      <a:pt x="44112" y="13559"/>
                      <a:pt x="44162" y="13558"/>
                      <a:pt x="44212" y="13558"/>
                    </a:cubicBezTo>
                    <a:lnTo>
                      <a:pt x="498119" y="13558"/>
                    </a:lnTo>
                    <a:cubicBezTo>
                      <a:pt x="514885" y="13720"/>
                      <a:pt x="528345" y="27443"/>
                      <a:pt x="528183" y="44209"/>
                    </a:cubicBezTo>
                    <a:cubicBezTo>
                      <a:pt x="528183" y="44210"/>
                      <a:pt x="528183" y="44211"/>
                      <a:pt x="528183" y="44212"/>
                    </a:cubicBezTo>
                    <a:close/>
                  </a:path>
                </a:pathLst>
              </a:custGeom>
              <a:solidFill>
                <a:srgbClr val="6745FF"/>
              </a:solidFill>
              <a:ln w="14579" cap="flat">
                <a:noFill/>
                <a:prstDash val="solid"/>
                <a:miter/>
              </a:ln>
            </p:spPr>
            <p:txBody>
              <a:bodyPr rtlCol="1" anchor="ctr"/>
              <a:lstStyle/>
              <a:p>
                <a:endParaRPr lang="fa-IR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695F4FC7-59F3-47AC-A023-0A699B7ABEC4}"/>
                  </a:ext>
                </a:extLst>
              </p:cNvPr>
              <p:cNvSpPr/>
              <p:nvPr/>
            </p:nvSpPr>
            <p:spPr>
              <a:xfrm>
                <a:off x="5275382" y="1962260"/>
                <a:ext cx="35369" cy="35369"/>
              </a:xfrm>
              <a:custGeom>
                <a:avLst/>
                <a:gdLst>
                  <a:gd name="connsiteX0" fmla="*/ 35369 w 35369"/>
                  <a:gd name="connsiteY0" fmla="*/ 17685 h 35369"/>
                  <a:gd name="connsiteX1" fmla="*/ 17685 w 35369"/>
                  <a:gd name="connsiteY1" fmla="*/ 35369 h 35369"/>
                  <a:gd name="connsiteX2" fmla="*/ 0 w 35369"/>
                  <a:gd name="connsiteY2" fmla="*/ 17685 h 35369"/>
                  <a:gd name="connsiteX3" fmla="*/ 17685 w 35369"/>
                  <a:gd name="connsiteY3" fmla="*/ 0 h 35369"/>
                  <a:gd name="connsiteX4" fmla="*/ 35369 w 35369"/>
                  <a:gd name="connsiteY4" fmla="*/ 17685 h 353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5369" h="35369">
                    <a:moveTo>
                      <a:pt x="35369" y="17685"/>
                    </a:moveTo>
                    <a:cubicBezTo>
                      <a:pt x="35369" y="27452"/>
                      <a:pt x="27452" y="35369"/>
                      <a:pt x="17685" y="35369"/>
                    </a:cubicBezTo>
                    <a:cubicBezTo>
                      <a:pt x="7918" y="35369"/>
                      <a:pt x="0" y="27452"/>
                      <a:pt x="0" y="17685"/>
                    </a:cubicBezTo>
                    <a:cubicBezTo>
                      <a:pt x="0" y="7918"/>
                      <a:pt x="7918" y="0"/>
                      <a:pt x="17685" y="0"/>
                    </a:cubicBezTo>
                    <a:cubicBezTo>
                      <a:pt x="27452" y="0"/>
                      <a:pt x="35369" y="7918"/>
                      <a:pt x="35369" y="17685"/>
                    </a:cubicBezTo>
                    <a:close/>
                  </a:path>
                </a:pathLst>
              </a:custGeom>
              <a:solidFill>
                <a:srgbClr val="6745FF"/>
              </a:solidFill>
              <a:ln w="14579" cap="flat">
                <a:noFill/>
                <a:prstDash val="solid"/>
                <a:miter/>
              </a:ln>
            </p:spPr>
            <p:txBody>
              <a:bodyPr rtlCol="1" anchor="ctr"/>
              <a:lstStyle/>
              <a:p>
                <a:endParaRPr lang="fa-IR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3AC4363E-C826-404B-A350-84912AB1A399}"/>
                  </a:ext>
                </a:extLst>
              </p:cNvPr>
              <p:cNvSpPr/>
              <p:nvPr/>
            </p:nvSpPr>
            <p:spPr>
              <a:xfrm>
                <a:off x="5406101" y="1962260"/>
                <a:ext cx="35369" cy="35369"/>
              </a:xfrm>
              <a:custGeom>
                <a:avLst/>
                <a:gdLst>
                  <a:gd name="connsiteX0" fmla="*/ 35369 w 35369"/>
                  <a:gd name="connsiteY0" fmla="*/ 17685 h 35369"/>
                  <a:gd name="connsiteX1" fmla="*/ 17685 w 35369"/>
                  <a:gd name="connsiteY1" fmla="*/ 35369 h 35369"/>
                  <a:gd name="connsiteX2" fmla="*/ 0 w 35369"/>
                  <a:gd name="connsiteY2" fmla="*/ 17685 h 35369"/>
                  <a:gd name="connsiteX3" fmla="*/ 17685 w 35369"/>
                  <a:gd name="connsiteY3" fmla="*/ 0 h 35369"/>
                  <a:gd name="connsiteX4" fmla="*/ 35369 w 35369"/>
                  <a:gd name="connsiteY4" fmla="*/ 17685 h 353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5369" h="35369">
                    <a:moveTo>
                      <a:pt x="35369" y="17685"/>
                    </a:moveTo>
                    <a:cubicBezTo>
                      <a:pt x="35369" y="27452"/>
                      <a:pt x="27452" y="35369"/>
                      <a:pt x="17685" y="35369"/>
                    </a:cubicBezTo>
                    <a:cubicBezTo>
                      <a:pt x="7918" y="35369"/>
                      <a:pt x="0" y="27452"/>
                      <a:pt x="0" y="17685"/>
                    </a:cubicBezTo>
                    <a:cubicBezTo>
                      <a:pt x="0" y="7918"/>
                      <a:pt x="7918" y="0"/>
                      <a:pt x="17685" y="0"/>
                    </a:cubicBezTo>
                    <a:cubicBezTo>
                      <a:pt x="27452" y="0"/>
                      <a:pt x="35369" y="7918"/>
                      <a:pt x="35369" y="17685"/>
                    </a:cubicBezTo>
                    <a:close/>
                  </a:path>
                </a:pathLst>
              </a:custGeom>
              <a:solidFill>
                <a:srgbClr val="6745FF"/>
              </a:solidFill>
              <a:ln w="14579" cap="flat">
                <a:noFill/>
                <a:prstDash val="solid"/>
                <a:miter/>
              </a:ln>
            </p:spPr>
            <p:txBody>
              <a:bodyPr rtlCol="1" anchor="ctr"/>
              <a:lstStyle/>
              <a:p>
                <a:endParaRPr lang="fa-IR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1E099EC5-D9CD-4732-96D5-DA32A3A4F18D}"/>
                  </a:ext>
                </a:extLst>
              </p:cNvPr>
              <p:cNvSpPr/>
              <p:nvPr/>
            </p:nvSpPr>
            <p:spPr>
              <a:xfrm>
                <a:off x="5536821" y="1962260"/>
                <a:ext cx="35369" cy="35369"/>
              </a:xfrm>
              <a:custGeom>
                <a:avLst/>
                <a:gdLst>
                  <a:gd name="connsiteX0" fmla="*/ 35369 w 35369"/>
                  <a:gd name="connsiteY0" fmla="*/ 17685 h 35369"/>
                  <a:gd name="connsiteX1" fmla="*/ 17685 w 35369"/>
                  <a:gd name="connsiteY1" fmla="*/ 35369 h 35369"/>
                  <a:gd name="connsiteX2" fmla="*/ 0 w 35369"/>
                  <a:gd name="connsiteY2" fmla="*/ 17685 h 35369"/>
                  <a:gd name="connsiteX3" fmla="*/ 17685 w 35369"/>
                  <a:gd name="connsiteY3" fmla="*/ 0 h 35369"/>
                  <a:gd name="connsiteX4" fmla="*/ 35369 w 35369"/>
                  <a:gd name="connsiteY4" fmla="*/ 17685 h 353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5369" h="35369">
                    <a:moveTo>
                      <a:pt x="35369" y="17685"/>
                    </a:moveTo>
                    <a:cubicBezTo>
                      <a:pt x="35369" y="27452"/>
                      <a:pt x="27452" y="35369"/>
                      <a:pt x="17685" y="35369"/>
                    </a:cubicBezTo>
                    <a:cubicBezTo>
                      <a:pt x="7918" y="35369"/>
                      <a:pt x="0" y="27452"/>
                      <a:pt x="0" y="17685"/>
                    </a:cubicBezTo>
                    <a:cubicBezTo>
                      <a:pt x="0" y="7918"/>
                      <a:pt x="7918" y="0"/>
                      <a:pt x="17685" y="0"/>
                    </a:cubicBezTo>
                    <a:cubicBezTo>
                      <a:pt x="27452" y="0"/>
                      <a:pt x="35369" y="7918"/>
                      <a:pt x="35369" y="17685"/>
                    </a:cubicBezTo>
                    <a:close/>
                  </a:path>
                </a:pathLst>
              </a:custGeom>
              <a:solidFill>
                <a:srgbClr val="6745FF"/>
              </a:solidFill>
              <a:ln w="14579" cap="flat">
                <a:noFill/>
                <a:prstDash val="solid"/>
                <a:miter/>
              </a:ln>
            </p:spPr>
            <p:txBody>
              <a:bodyPr rtlCol="1" anchor="ctr"/>
              <a:lstStyle/>
              <a:p>
                <a:endParaRPr lang="fa-IR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0926288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9077EE4-CA84-74DE-4B64-49DE586A34DC}"/>
              </a:ext>
            </a:extLst>
          </p:cNvPr>
          <p:cNvCxnSpPr/>
          <p:nvPr/>
        </p:nvCxnSpPr>
        <p:spPr>
          <a:xfrm flipH="1">
            <a:off x="1356472" y="3529786"/>
            <a:ext cx="8930644" cy="0"/>
          </a:xfrm>
          <a:prstGeom prst="line">
            <a:avLst/>
          </a:prstGeom>
          <a:ln w="38100">
            <a:solidFill>
              <a:srgbClr val="AAAA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96C70960-9610-EC87-2802-C08085B3B94A}"/>
              </a:ext>
            </a:extLst>
          </p:cNvPr>
          <p:cNvGrpSpPr/>
          <p:nvPr/>
        </p:nvGrpSpPr>
        <p:grpSpPr>
          <a:xfrm>
            <a:off x="428560" y="1662714"/>
            <a:ext cx="3174013" cy="2400609"/>
            <a:chOff x="2284395" y="1725209"/>
            <a:chExt cx="3174013" cy="2400609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542CBDC-1625-7165-FFFA-6C65BFF46DD4}"/>
                </a:ext>
              </a:extLst>
            </p:cNvPr>
            <p:cNvGrpSpPr/>
            <p:nvPr/>
          </p:nvGrpSpPr>
          <p:grpSpPr>
            <a:xfrm flipH="1">
              <a:off x="3108565" y="1725209"/>
              <a:ext cx="2349843" cy="1857744"/>
              <a:chOff x="6541578" y="2103654"/>
              <a:chExt cx="2171270" cy="1648322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C13FB5B2-2354-DE9C-479A-9239A5B10A90}"/>
                  </a:ext>
                </a:extLst>
              </p:cNvPr>
              <p:cNvGrpSpPr/>
              <p:nvPr/>
            </p:nvGrpSpPr>
            <p:grpSpPr>
              <a:xfrm>
                <a:off x="8465583" y="2103654"/>
                <a:ext cx="247265" cy="1648322"/>
                <a:chOff x="8465583" y="2103654"/>
                <a:chExt cx="247265" cy="1648322"/>
              </a:xfrm>
              <a:solidFill>
                <a:schemeClr val="accent5"/>
              </a:solidFill>
            </p:grpSpPr>
            <p:cxnSp>
              <p:nvCxnSpPr>
                <p:cNvPr id="13" name="Straight Connector 12">
                  <a:extLst>
                    <a:ext uri="{FF2B5EF4-FFF2-40B4-BE49-F238E27FC236}">
                      <a16:creationId xmlns:a16="http://schemas.microsoft.com/office/drawing/2014/main" id="{A1C5F28F-9A1B-0596-2884-152131D8F422}"/>
                    </a:ext>
                  </a:extLst>
                </p:cNvPr>
                <p:cNvCxnSpPr/>
                <p:nvPr/>
              </p:nvCxnSpPr>
              <p:spPr>
                <a:xfrm>
                  <a:off x="8589215" y="2227286"/>
                  <a:ext cx="0" cy="1524690"/>
                </a:xfrm>
                <a:prstGeom prst="line">
                  <a:avLst/>
                </a:prstGeom>
                <a:grpFill/>
                <a:ln w="28575">
                  <a:solidFill>
                    <a:schemeClr val="accent5"/>
                  </a:solidFill>
                  <a:headEnd type="none" w="lg" len="lg"/>
                  <a:tailEnd type="oval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" name="Teardrop 13">
                  <a:extLst>
                    <a:ext uri="{FF2B5EF4-FFF2-40B4-BE49-F238E27FC236}">
                      <a16:creationId xmlns:a16="http://schemas.microsoft.com/office/drawing/2014/main" id="{B3431109-3271-EFF7-4152-F2230FE5EEE4}"/>
                    </a:ext>
                  </a:extLst>
                </p:cNvPr>
                <p:cNvSpPr/>
                <p:nvPr/>
              </p:nvSpPr>
              <p:spPr>
                <a:xfrm rot="2700000" flipV="1">
                  <a:off x="8465583" y="2103654"/>
                  <a:ext cx="247265" cy="247265"/>
                </a:xfrm>
                <a:prstGeom prst="teardrop">
                  <a:avLst>
                    <a:gd name="adj" fmla="val 111843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d-ID"/>
                </a:p>
              </p:txBody>
            </p:sp>
          </p:grpSp>
          <p:sp>
            <p:nvSpPr>
              <p:cNvPr id="12" name="Pentagon 25">
                <a:extLst>
                  <a:ext uri="{FF2B5EF4-FFF2-40B4-BE49-F238E27FC236}">
                    <a16:creationId xmlns:a16="http://schemas.microsoft.com/office/drawing/2014/main" id="{AA97D8E4-E1E6-14E8-2335-06D4738A6FFD}"/>
                  </a:ext>
                </a:extLst>
              </p:cNvPr>
              <p:cNvSpPr/>
              <p:nvPr/>
            </p:nvSpPr>
            <p:spPr>
              <a:xfrm flipH="1">
                <a:off x="6541578" y="2575253"/>
                <a:ext cx="2047637" cy="359229"/>
              </a:xfrm>
              <a:prstGeom prst="homePlate">
                <a:avLst>
                  <a:gd name="adj" fmla="val 29249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1"/>
                <a:r>
                  <a:rPr lang="fa-IR" sz="1600" dirty="0">
                    <a:latin typeface="+mj-lt"/>
                    <a:cs typeface="IRAN Sans" panose="020B0400000000000000" pitchFamily="34" charset="-78"/>
                  </a:rPr>
                  <a:t>استفاده از </a:t>
                </a:r>
                <a:r>
                  <a:rPr lang="en-US" sz="1600" dirty="0">
                    <a:latin typeface="+mj-lt"/>
                    <a:cs typeface="IRAN Sans" panose="020B0400000000000000" pitchFamily="34" charset="-78"/>
                  </a:rPr>
                  <a:t>IRS</a:t>
                </a:r>
                <a:r>
                  <a:rPr lang="fa-IR" sz="1600" dirty="0">
                    <a:latin typeface="+mj-lt"/>
                    <a:cs typeface="IRAN Sans" panose="020B0400000000000000" pitchFamily="34" charset="-78"/>
                  </a:rPr>
                  <a:t> در </a:t>
                </a:r>
                <a:r>
                  <a:rPr lang="en-US" sz="1600" dirty="0">
                    <a:latin typeface="+mj-lt"/>
                    <a:cs typeface="IRAN Sans" panose="020B0400000000000000" pitchFamily="34" charset="-78"/>
                  </a:rPr>
                  <a:t>FSO</a:t>
                </a:r>
                <a:r>
                  <a:rPr lang="fa-IR" sz="1600" dirty="0">
                    <a:latin typeface="+mj-lt"/>
                    <a:cs typeface="IRAN Sans" panose="020B0400000000000000" pitchFamily="34" charset="-78"/>
                  </a:rPr>
                  <a:t> و </a:t>
                </a:r>
                <a:r>
                  <a:rPr lang="en-US" sz="1600" dirty="0">
                    <a:latin typeface="+mj-lt"/>
                    <a:cs typeface="IRAN Sans" panose="020B0400000000000000" pitchFamily="34" charset="-78"/>
                  </a:rPr>
                  <a:t>HST</a:t>
                </a:r>
                <a:endParaRPr lang="id-ID" sz="1600" dirty="0">
                  <a:latin typeface="+mj-lt"/>
                  <a:cs typeface="IRAN Sans" panose="020B0400000000000000" pitchFamily="34" charset="-78"/>
                </a:endParaRPr>
              </a:p>
            </p:txBody>
          </p:sp>
        </p:grpSp>
        <p:sp>
          <p:nvSpPr>
            <p:cNvPr id="9" name="Google Shape;764;p39">
              <a:extLst>
                <a:ext uri="{FF2B5EF4-FFF2-40B4-BE49-F238E27FC236}">
                  <a16:creationId xmlns:a16="http://schemas.microsoft.com/office/drawing/2014/main" id="{05B7519C-7072-103B-5FD7-7BC10FFA2271}"/>
                </a:ext>
              </a:extLst>
            </p:cNvPr>
            <p:cNvSpPr txBox="1"/>
            <p:nvPr/>
          </p:nvSpPr>
          <p:spPr>
            <a:xfrm>
              <a:off x="2284395" y="3730695"/>
              <a:ext cx="1916212" cy="3951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a-IR" sz="2400" b="1" dirty="0">
                  <a:latin typeface="Fira Sans"/>
                  <a:ea typeface="Fira Sans"/>
                  <a:cs typeface="IRAN Sans" panose="020B0400000000000000" pitchFamily="34" charset="-78"/>
                  <a:sym typeface="Fira Sans"/>
                </a:rPr>
                <a:t>5</a:t>
              </a:r>
              <a:endParaRPr sz="1600" b="1" dirty="0">
                <a:latin typeface="Fira Sans"/>
                <a:ea typeface="Fira Sans"/>
                <a:cs typeface="IRAN Sans" panose="020B0400000000000000" pitchFamily="34" charset="-78"/>
                <a:sym typeface="Fira Sans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40CC55A-5FFA-B544-C91E-8FDC1E70ED25}"/>
              </a:ext>
            </a:extLst>
          </p:cNvPr>
          <p:cNvGrpSpPr/>
          <p:nvPr/>
        </p:nvGrpSpPr>
        <p:grpSpPr>
          <a:xfrm>
            <a:off x="4917613" y="1650067"/>
            <a:ext cx="2515913" cy="2413256"/>
            <a:chOff x="5890968" y="1734932"/>
            <a:chExt cx="2515913" cy="2413256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41ECF730-BB85-EED0-6C3A-BB686552106C}"/>
                </a:ext>
              </a:extLst>
            </p:cNvPr>
            <p:cNvGrpSpPr/>
            <p:nvPr/>
          </p:nvGrpSpPr>
          <p:grpSpPr>
            <a:xfrm flipH="1">
              <a:off x="6715273" y="1734932"/>
              <a:ext cx="1691608" cy="1857743"/>
              <a:chOff x="3817170" y="2112281"/>
              <a:chExt cx="1563056" cy="1648321"/>
            </a:xfrm>
          </p:grpSpPr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03C650B9-B48D-8C6D-79F4-3804D366D372}"/>
                  </a:ext>
                </a:extLst>
              </p:cNvPr>
              <p:cNvCxnSpPr>
                <a:stCxn id="22" idx="3"/>
              </p:cNvCxnSpPr>
              <p:nvPr/>
            </p:nvCxnSpPr>
            <p:spPr>
              <a:xfrm>
                <a:off x="5256594" y="2112281"/>
                <a:ext cx="4330" cy="1648321"/>
              </a:xfrm>
              <a:prstGeom prst="line">
                <a:avLst/>
              </a:prstGeom>
              <a:ln w="28575">
                <a:solidFill>
                  <a:schemeClr val="accent3"/>
                </a:solidFill>
                <a:headEnd type="none" w="lg" len="lg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Pentagon 34">
                <a:extLst>
                  <a:ext uri="{FF2B5EF4-FFF2-40B4-BE49-F238E27FC236}">
                    <a16:creationId xmlns:a16="http://schemas.microsoft.com/office/drawing/2014/main" id="{8F419EC2-409D-5A20-724F-BA64D254C45C}"/>
                  </a:ext>
                </a:extLst>
              </p:cNvPr>
              <p:cNvSpPr/>
              <p:nvPr/>
            </p:nvSpPr>
            <p:spPr>
              <a:xfrm flipH="1">
                <a:off x="3817170" y="2573881"/>
                <a:ext cx="1443755" cy="359229"/>
              </a:xfrm>
              <a:prstGeom prst="homePlate">
                <a:avLst>
                  <a:gd name="adj" fmla="val 29249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a-IR" dirty="0">
                    <a:latin typeface="+mj-lt"/>
                    <a:cs typeface="IRAN Sans" panose="020B0400000000000000" pitchFamily="34" charset="-78"/>
                  </a:rPr>
                  <a:t>بهینه سازی گروهی</a:t>
                </a:r>
                <a:endParaRPr lang="id-ID" dirty="0">
                  <a:latin typeface="+mj-lt"/>
                  <a:cs typeface="IRAN Sans" panose="020B0400000000000000" pitchFamily="34" charset="-78"/>
                </a:endParaRPr>
              </a:p>
            </p:txBody>
          </p:sp>
          <p:sp>
            <p:nvSpPr>
              <p:cNvPr id="22" name="Teardrop 21">
                <a:extLst>
                  <a:ext uri="{FF2B5EF4-FFF2-40B4-BE49-F238E27FC236}">
                    <a16:creationId xmlns:a16="http://schemas.microsoft.com/office/drawing/2014/main" id="{014864DF-F6A5-0340-6955-50C55F75040F}"/>
                  </a:ext>
                </a:extLst>
              </p:cNvPr>
              <p:cNvSpPr/>
              <p:nvPr/>
            </p:nvSpPr>
            <p:spPr>
              <a:xfrm rot="2700000" flipV="1">
                <a:off x="5132961" y="2112281"/>
                <a:ext cx="247265" cy="247265"/>
              </a:xfrm>
              <a:prstGeom prst="teardrop">
                <a:avLst>
                  <a:gd name="adj" fmla="val 111843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</p:grpSp>
        <p:sp>
          <p:nvSpPr>
            <p:cNvPr id="18" name="Google Shape;764;p39">
              <a:extLst>
                <a:ext uri="{FF2B5EF4-FFF2-40B4-BE49-F238E27FC236}">
                  <a16:creationId xmlns:a16="http://schemas.microsoft.com/office/drawing/2014/main" id="{159672C9-2356-9C86-66D4-88D683C86A11}"/>
                </a:ext>
              </a:extLst>
            </p:cNvPr>
            <p:cNvSpPr txBox="1"/>
            <p:nvPr/>
          </p:nvSpPr>
          <p:spPr>
            <a:xfrm>
              <a:off x="5890968" y="3753065"/>
              <a:ext cx="1916212" cy="3951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a-IR" sz="2400" b="1" dirty="0">
                  <a:latin typeface="Fira Sans"/>
                  <a:ea typeface="Fira Sans"/>
                  <a:cs typeface="IRAN Sans" panose="020B0400000000000000" pitchFamily="34" charset="-78"/>
                  <a:sym typeface="Fira Sans"/>
                </a:rPr>
                <a:t>3</a:t>
              </a:r>
              <a:endParaRPr sz="2400" b="1" dirty="0">
                <a:latin typeface="Fira Sans"/>
                <a:ea typeface="Fira Sans"/>
                <a:cs typeface="IRAN Sans" panose="020B0400000000000000" pitchFamily="34" charset="-78"/>
                <a:sym typeface="Fira Sans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411EDAF-EB28-61A6-937E-11AEB8D66067}"/>
              </a:ext>
            </a:extLst>
          </p:cNvPr>
          <p:cNvGrpSpPr/>
          <p:nvPr/>
        </p:nvGrpSpPr>
        <p:grpSpPr>
          <a:xfrm>
            <a:off x="7234121" y="3006416"/>
            <a:ext cx="1917730" cy="2499941"/>
            <a:chOff x="7773584" y="3061117"/>
            <a:chExt cx="1917730" cy="2499941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D2593487-7761-6315-9B2B-900FAC0A84CD}"/>
                </a:ext>
              </a:extLst>
            </p:cNvPr>
            <p:cNvGrpSpPr/>
            <p:nvPr/>
          </p:nvGrpSpPr>
          <p:grpSpPr>
            <a:xfrm flipH="1">
              <a:off x="7773584" y="3589951"/>
              <a:ext cx="1916209" cy="1971107"/>
              <a:chOff x="2631753" y="3758185"/>
              <a:chExt cx="1770589" cy="1748906"/>
            </a:xfrm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C3D06997-E761-1086-EB46-A4C42E8A4B6F}"/>
                  </a:ext>
                </a:extLst>
              </p:cNvPr>
              <p:cNvGrpSpPr/>
              <p:nvPr/>
            </p:nvGrpSpPr>
            <p:grpSpPr>
              <a:xfrm>
                <a:off x="3414187" y="3758185"/>
                <a:ext cx="247265" cy="1748906"/>
                <a:chOff x="3414187" y="3758185"/>
                <a:chExt cx="247265" cy="1748906"/>
              </a:xfrm>
              <a:solidFill>
                <a:schemeClr val="accent2"/>
              </a:solidFill>
            </p:grpSpPr>
            <p:cxnSp>
              <p:nvCxnSpPr>
                <p:cNvPr id="30" name="Straight Connector 29">
                  <a:extLst>
                    <a:ext uri="{FF2B5EF4-FFF2-40B4-BE49-F238E27FC236}">
                      <a16:creationId xmlns:a16="http://schemas.microsoft.com/office/drawing/2014/main" id="{C7310E5B-7738-2912-70BE-A853694D9BC4}"/>
                    </a:ext>
                  </a:extLst>
                </p:cNvPr>
                <p:cNvCxnSpPr/>
                <p:nvPr/>
              </p:nvCxnSpPr>
              <p:spPr>
                <a:xfrm flipV="1">
                  <a:off x="3537819" y="3758185"/>
                  <a:ext cx="0" cy="1748906"/>
                </a:xfrm>
                <a:prstGeom prst="line">
                  <a:avLst/>
                </a:prstGeom>
                <a:grpFill/>
                <a:ln w="28575">
                  <a:solidFill>
                    <a:schemeClr val="accent2"/>
                  </a:solidFill>
                  <a:headEnd type="none" w="lg" len="lg"/>
                  <a:tailEnd type="oval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1" name="Teardrop 30">
                  <a:extLst>
                    <a:ext uri="{FF2B5EF4-FFF2-40B4-BE49-F238E27FC236}">
                      <a16:creationId xmlns:a16="http://schemas.microsoft.com/office/drawing/2014/main" id="{C0C58FDE-29E3-10B8-27B2-ED6A661C445F}"/>
                    </a:ext>
                  </a:extLst>
                </p:cNvPr>
                <p:cNvSpPr/>
                <p:nvPr/>
              </p:nvSpPr>
              <p:spPr>
                <a:xfrm rot="18900000">
                  <a:off x="3414187" y="5259826"/>
                  <a:ext cx="247265" cy="247265"/>
                </a:xfrm>
                <a:prstGeom prst="teardrop">
                  <a:avLst>
                    <a:gd name="adj" fmla="val 111843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d-ID"/>
                </a:p>
              </p:txBody>
            </p:sp>
          </p:grpSp>
          <p:sp>
            <p:nvSpPr>
              <p:cNvPr id="29" name="Rounded Rectangle 24">
                <a:extLst>
                  <a:ext uri="{FF2B5EF4-FFF2-40B4-BE49-F238E27FC236}">
                    <a16:creationId xmlns:a16="http://schemas.microsoft.com/office/drawing/2014/main" id="{87AF464F-B45A-6391-7FE8-9EE093730C51}"/>
                  </a:ext>
                </a:extLst>
              </p:cNvPr>
              <p:cNvSpPr/>
              <p:nvPr/>
            </p:nvSpPr>
            <p:spPr>
              <a:xfrm>
                <a:off x="2631753" y="4526205"/>
                <a:ext cx="1770589" cy="359229"/>
              </a:xfrm>
              <a:prstGeom prst="roundRect">
                <a:avLst>
                  <a:gd name="adj" fmla="val 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rtl="1"/>
                <a:r>
                  <a:rPr lang="fa-IR" sz="2000" dirty="0">
                    <a:latin typeface="+mj-lt"/>
                    <a:cs typeface="IRAN Sans" panose="020B0400000000000000" pitchFamily="34" charset="-78"/>
                  </a:rPr>
                  <a:t>بررسی سناریوی </a:t>
                </a:r>
                <a:r>
                  <a:rPr lang="en-US" sz="2000" dirty="0">
                    <a:latin typeface="+mj-lt"/>
                    <a:cs typeface="IRAN Sans" panose="020B0400000000000000" pitchFamily="34" charset="-78"/>
                  </a:rPr>
                  <a:t>SISO</a:t>
                </a:r>
                <a:endParaRPr lang="id-ID" sz="2000" dirty="0">
                  <a:latin typeface="+mj-lt"/>
                  <a:cs typeface="IRAN Sans" panose="020B0400000000000000" pitchFamily="34" charset="-78"/>
                </a:endParaRPr>
              </a:p>
            </p:txBody>
          </p:sp>
        </p:grpSp>
        <p:sp>
          <p:nvSpPr>
            <p:cNvPr id="26" name="Google Shape;764;p39">
              <a:extLst>
                <a:ext uri="{FF2B5EF4-FFF2-40B4-BE49-F238E27FC236}">
                  <a16:creationId xmlns:a16="http://schemas.microsoft.com/office/drawing/2014/main" id="{6CB30CDC-30E4-6C7B-9DDD-FA0CC934F0C7}"/>
                </a:ext>
              </a:extLst>
            </p:cNvPr>
            <p:cNvSpPr txBox="1"/>
            <p:nvPr/>
          </p:nvSpPr>
          <p:spPr>
            <a:xfrm>
              <a:off x="7775102" y="3061117"/>
              <a:ext cx="1916212" cy="3951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a-IR" sz="2400" b="1" dirty="0">
                  <a:latin typeface="Fira Sans"/>
                  <a:ea typeface="Fira Sans"/>
                  <a:cs typeface="IRAN Sans" panose="020B0400000000000000" pitchFamily="34" charset="-78"/>
                  <a:sym typeface="Fira Sans"/>
                </a:rPr>
                <a:t>2</a:t>
              </a:r>
              <a:endParaRPr sz="2400" b="1" dirty="0">
                <a:latin typeface="Fira Sans"/>
                <a:ea typeface="Fira Sans"/>
                <a:cs typeface="IRAN Sans" panose="020B0400000000000000" pitchFamily="34" charset="-78"/>
                <a:sym typeface="Fira Sans"/>
              </a:endParaRP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ED174B1E-DA90-DF85-21F4-83610F4006FC}"/>
              </a:ext>
            </a:extLst>
          </p:cNvPr>
          <p:cNvGrpSpPr/>
          <p:nvPr/>
        </p:nvGrpSpPr>
        <p:grpSpPr>
          <a:xfrm>
            <a:off x="9282877" y="1662714"/>
            <a:ext cx="2385032" cy="2370015"/>
            <a:chOff x="5907461" y="1734932"/>
            <a:chExt cx="2385032" cy="2370015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C4BB270E-5A81-1CD1-4125-9D9AAD51AA1A}"/>
                </a:ext>
              </a:extLst>
            </p:cNvPr>
            <p:cNvGrpSpPr/>
            <p:nvPr/>
          </p:nvGrpSpPr>
          <p:grpSpPr>
            <a:xfrm flipH="1">
              <a:off x="6715273" y="1734932"/>
              <a:ext cx="1577220" cy="1857743"/>
              <a:chOff x="3922865" y="2112281"/>
              <a:chExt cx="1457361" cy="1648321"/>
            </a:xfrm>
          </p:grpSpPr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1E72BF74-B8AA-ADAD-CF5D-7434711B74B2}"/>
                  </a:ext>
                </a:extLst>
              </p:cNvPr>
              <p:cNvCxnSpPr>
                <a:stCxn id="56" idx="3"/>
              </p:cNvCxnSpPr>
              <p:nvPr/>
            </p:nvCxnSpPr>
            <p:spPr>
              <a:xfrm>
                <a:off x="5256594" y="2112281"/>
                <a:ext cx="4330" cy="1648321"/>
              </a:xfrm>
              <a:prstGeom prst="line">
                <a:avLst/>
              </a:prstGeom>
              <a:ln w="28575">
                <a:solidFill>
                  <a:schemeClr val="accent3"/>
                </a:solidFill>
                <a:headEnd type="none" w="lg" len="lg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5" name="Pentagon 34">
                <a:extLst>
                  <a:ext uri="{FF2B5EF4-FFF2-40B4-BE49-F238E27FC236}">
                    <a16:creationId xmlns:a16="http://schemas.microsoft.com/office/drawing/2014/main" id="{331C34D7-DC62-AB3E-0BB1-031BB4E3D9D1}"/>
                  </a:ext>
                </a:extLst>
              </p:cNvPr>
              <p:cNvSpPr/>
              <p:nvPr/>
            </p:nvSpPr>
            <p:spPr>
              <a:xfrm flipH="1">
                <a:off x="3922865" y="2573880"/>
                <a:ext cx="1338059" cy="688097"/>
              </a:xfrm>
              <a:prstGeom prst="homePlate">
                <a:avLst>
                  <a:gd name="adj" fmla="val 29249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a-IR" sz="1600" dirty="0">
                    <a:latin typeface="+mj-lt"/>
                    <a:cs typeface="IRAN Sans" panose="020B0400000000000000" pitchFamily="34" charset="-78"/>
                  </a:rPr>
                  <a:t>استراتژی پیاده سازی و طراحی و تخمین کانال</a:t>
                </a:r>
                <a:endParaRPr lang="id-ID" sz="1600" dirty="0">
                  <a:latin typeface="+mj-lt"/>
                  <a:cs typeface="IRAN Sans" panose="020B0400000000000000" pitchFamily="34" charset="-78"/>
                </a:endParaRPr>
              </a:p>
            </p:txBody>
          </p:sp>
          <p:sp>
            <p:nvSpPr>
              <p:cNvPr id="56" name="Teardrop 55">
                <a:extLst>
                  <a:ext uri="{FF2B5EF4-FFF2-40B4-BE49-F238E27FC236}">
                    <a16:creationId xmlns:a16="http://schemas.microsoft.com/office/drawing/2014/main" id="{4F32F2FB-A364-0798-FA91-060B3985AFE3}"/>
                  </a:ext>
                </a:extLst>
              </p:cNvPr>
              <p:cNvSpPr/>
              <p:nvPr/>
            </p:nvSpPr>
            <p:spPr>
              <a:xfrm rot="2700000" flipV="1">
                <a:off x="5132961" y="2112281"/>
                <a:ext cx="247265" cy="247265"/>
              </a:xfrm>
              <a:prstGeom prst="teardrop">
                <a:avLst>
                  <a:gd name="adj" fmla="val 111843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</p:grpSp>
        <p:sp>
          <p:nvSpPr>
            <p:cNvPr id="52" name="Google Shape;764;p39">
              <a:extLst>
                <a:ext uri="{FF2B5EF4-FFF2-40B4-BE49-F238E27FC236}">
                  <a16:creationId xmlns:a16="http://schemas.microsoft.com/office/drawing/2014/main" id="{8173CC09-3FA5-855B-F5D3-29A9082B0AA2}"/>
                </a:ext>
              </a:extLst>
            </p:cNvPr>
            <p:cNvSpPr txBox="1"/>
            <p:nvPr/>
          </p:nvSpPr>
          <p:spPr>
            <a:xfrm>
              <a:off x="5907461" y="3709824"/>
              <a:ext cx="1916212" cy="3951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a-IR" sz="2400" b="1" dirty="0">
                  <a:latin typeface="Fira Sans"/>
                  <a:ea typeface="Fira Sans"/>
                  <a:cs typeface="IRAN Sans" panose="020B0400000000000000" pitchFamily="34" charset="-78"/>
                  <a:sym typeface="Fira Sans"/>
                </a:rPr>
                <a:t>1</a:t>
              </a:r>
              <a:endParaRPr sz="2400" b="1" dirty="0">
                <a:latin typeface="Fira Sans"/>
                <a:ea typeface="Fira Sans"/>
                <a:cs typeface="IRAN Sans" panose="020B0400000000000000" pitchFamily="34" charset="-78"/>
                <a:sym typeface="Fira Sans"/>
              </a:endParaRP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D95FE90F-B756-3FF1-7DEA-DB607F5BC3A3}"/>
              </a:ext>
            </a:extLst>
          </p:cNvPr>
          <p:cNvGrpSpPr/>
          <p:nvPr/>
        </p:nvGrpSpPr>
        <p:grpSpPr>
          <a:xfrm>
            <a:off x="2977225" y="3053177"/>
            <a:ext cx="1999148" cy="2453180"/>
            <a:chOff x="7698177" y="3107878"/>
            <a:chExt cx="1999148" cy="2453180"/>
          </a:xfrm>
        </p:grpSpPr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ED8D9ECB-E9BB-0922-36E0-77FADDC7B69C}"/>
                </a:ext>
              </a:extLst>
            </p:cNvPr>
            <p:cNvGrpSpPr/>
            <p:nvPr/>
          </p:nvGrpSpPr>
          <p:grpSpPr>
            <a:xfrm flipH="1">
              <a:off x="7698177" y="3589951"/>
              <a:ext cx="1999148" cy="1971107"/>
              <a:chOff x="2624791" y="3758185"/>
              <a:chExt cx="1847224" cy="1748906"/>
            </a:xfrm>
          </p:grpSpPr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F6A5EC37-65FA-8C65-9E2E-D9F45D47239C}"/>
                  </a:ext>
                </a:extLst>
              </p:cNvPr>
              <p:cNvGrpSpPr/>
              <p:nvPr/>
            </p:nvGrpSpPr>
            <p:grpSpPr>
              <a:xfrm>
                <a:off x="3414187" y="3758185"/>
                <a:ext cx="247265" cy="1748906"/>
                <a:chOff x="3414187" y="3758185"/>
                <a:chExt cx="247265" cy="1748906"/>
              </a:xfrm>
              <a:solidFill>
                <a:schemeClr val="accent2"/>
              </a:solidFill>
            </p:grpSpPr>
            <p:cxnSp>
              <p:nvCxnSpPr>
                <p:cNvPr id="63" name="Straight Connector 62">
                  <a:extLst>
                    <a:ext uri="{FF2B5EF4-FFF2-40B4-BE49-F238E27FC236}">
                      <a16:creationId xmlns:a16="http://schemas.microsoft.com/office/drawing/2014/main" id="{DE05BE1C-B2C6-5BC3-1AC9-10FF00B8DCCE}"/>
                    </a:ext>
                  </a:extLst>
                </p:cNvPr>
                <p:cNvCxnSpPr/>
                <p:nvPr/>
              </p:nvCxnSpPr>
              <p:spPr>
                <a:xfrm flipV="1">
                  <a:off x="3537819" y="3758185"/>
                  <a:ext cx="0" cy="1748906"/>
                </a:xfrm>
                <a:prstGeom prst="line">
                  <a:avLst/>
                </a:prstGeom>
                <a:grpFill/>
                <a:ln w="28575">
                  <a:solidFill>
                    <a:schemeClr val="accent2"/>
                  </a:solidFill>
                  <a:headEnd type="none" w="lg" len="lg"/>
                  <a:tailEnd type="oval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4" name="Teardrop 63">
                  <a:extLst>
                    <a:ext uri="{FF2B5EF4-FFF2-40B4-BE49-F238E27FC236}">
                      <a16:creationId xmlns:a16="http://schemas.microsoft.com/office/drawing/2014/main" id="{4268EEFE-A901-D007-C34D-2E3FFFED4C99}"/>
                    </a:ext>
                  </a:extLst>
                </p:cNvPr>
                <p:cNvSpPr/>
                <p:nvPr/>
              </p:nvSpPr>
              <p:spPr>
                <a:xfrm rot="18900000">
                  <a:off x="3414187" y="5259826"/>
                  <a:ext cx="247265" cy="247265"/>
                </a:xfrm>
                <a:prstGeom prst="teardrop">
                  <a:avLst>
                    <a:gd name="adj" fmla="val 111843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d-ID"/>
                </a:p>
              </p:txBody>
            </p:sp>
          </p:grpSp>
          <p:sp>
            <p:nvSpPr>
              <p:cNvPr id="62" name="Rounded Rectangle 24">
                <a:extLst>
                  <a:ext uri="{FF2B5EF4-FFF2-40B4-BE49-F238E27FC236}">
                    <a16:creationId xmlns:a16="http://schemas.microsoft.com/office/drawing/2014/main" id="{9FC7E7D1-7569-59C5-E7EE-66C41F4C7BE9}"/>
                  </a:ext>
                </a:extLst>
              </p:cNvPr>
              <p:cNvSpPr/>
              <p:nvPr/>
            </p:nvSpPr>
            <p:spPr>
              <a:xfrm>
                <a:off x="2624791" y="4328975"/>
                <a:ext cx="1847224" cy="751498"/>
              </a:xfrm>
              <a:prstGeom prst="roundRect">
                <a:avLst>
                  <a:gd name="adj" fmla="val 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rtl="1"/>
                <a:r>
                  <a:rPr lang="fa-IR" sz="1600" dirty="0">
                    <a:latin typeface="+mj-lt"/>
                    <a:cs typeface="IRAN Sans" panose="020B0400000000000000" pitchFamily="34" charset="-78"/>
                  </a:rPr>
                  <a:t>سناریوی دارای شنود غیر مجاز بهمراه </a:t>
                </a:r>
                <a:r>
                  <a:rPr lang="en-US" sz="1600" dirty="0">
                    <a:latin typeface="+mj-lt"/>
                    <a:cs typeface="IRAN Sans" panose="020B0400000000000000" pitchFamily="34" charset="-78"/>
                  </a:rPr>
                  <a:t>Energy Harvesting</a:t>
                </a:r>
                <a:endParaRPr lang="id-ID" sz="1600" dirty="0">
                  <a:latin typeface="+mj-lt"/>
                  <a:cs typeface="IRAN Sans" panose="020B0400000000000000" pitchFamily="34" charset="-78"/>
                </a:endParaRPr>
              </a:p>
            </p:txBody>
          </p:sp>
        </p:grpSp>
        <p:sp>
          <p:nvSpPr>
            <p:cNvPr id="60" name="Google Shape;764;p39">
              <a:extLst>
                <a:ext uri="{FF2B5EF4-FFF2-40B4-BE49-F238E27FC236}">
                  <a16:creationId xmlns:a16="http://schemas.microsoft.com/office/drawing/2014/main" id="{598D63B1-AA83-6FA0-735B-96C3EB82864E}"/>
                </a:ext>
              </a:extLst>
            </p:cNvPr>
            <p:cNvSpPr txBox="1"/>
            <p:nvPr/>
          </p:nvSpPr>
          <p:spPr>
            <a:xfrm>
              <a:off x="7775101" y="3107878"/>
              <a:ext cx="1916212" cy="3951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a-IR" sz="2400" b="1" dirty="0">
                  <a:latin typeface="Fira Sans"/>
                  <a:ea typeface="Fira Sans"/>
                  <a:cs typeface="IRAN Sans" panose="020B0400000000000000" pitchFamily="34" charset="-78"/>
                  <a:sym typeface="Fira Sans"/>
                </a:rPr>
                <a:t>4</a:t>
              </a:r>
              <a:endParaRPr sz="2400" b="1" dirty="0">
                <a:latin typeface="Fira Sans"/>
                <a:ea typeface="Fira Sans"/>
                <a:cs typeface="IRAN Sans" panose="020B0400000000000000" pitchFamily="34" charset="-78"/>
                <a:sym typeface="Fira Sans"/>
              </a:endParaRPr>
            </a:p>
          </p:txBody>
        </p:sp>
      </p:grp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F81927F7-008D-7A4B-EA0A-F24B42DF6A46}"/>
              </a:ext>
            </a:extLst>
          </p:cNvPr>
          <p:cNvSpPr/>
          <p:nvPr/>
        </p:nvSpPr>
        <p:spPr>
          <a:xfrm>
            <a:off x="8625680" y="192111"/>
            <a:ext cx="3322872" cy="1048644"/>
          </a:xfrm>
          <a:prstGeom prst="roundRect">
            <a:avLst>
              <a:gd name="adj" fmla="val 50000"/>
            </a:avLst>
          </a:prstGeom>
          <a:solidFill>
            <a:srgbClr val="7030A0"/>
          </a:solidFill>
          <a:ln w="13791" cap="flat">
            <a:noFill/>
            <a:prstDash val="solid"/>
            <a:miter/>
          </a:ln>
          <a:effectLst>
            <a:outerShdw blurRad="76200" dist="38100" dir="8100000" algn="tr" rotWithShape="0">
              <a:schemeClr val="bg1">
                <a:lumMod val="50000"/>
                <a:alpha val="40000"/>
              </a:schemeClr>
            </a:outerShdw>
          </a:effectLst>
        </p:spPr>
        <p:txBody>
          <a:bodyPr rtlCol="1" anchor="ctr"/>
          <a:lstStyle/>
          <a:p>
            <a:pPr lvl="0" algn="ctr">
              <a:buClr>
                <a:schemeClr val="dk1"/>
              </a:buClr>
              <a:buSzPts val="1100"/>
            </a:pPr>
            <a:r>
              <a:rPr lang="fa-IR" sz="32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ira Sans Extra Condensed Medium"/>
                <a:ea typeface="Fira Sans Extra Condensed Medium"/>
                <a:cs typeface="IRAN Sans" panose="020B0400000000000000" pitchFamily="34" charset="-78"/>
                <a:sym typeface="Fira Sans Extra Condensed Medium"/>
              </a:rPr>
              <a:t>کارهای پیشین</a:t>
            </a:r>
          </a:p>
          <a:p>
            <a:pPr lvl="0" algn="ctr">
              <a:buClr>
                <a:schemeClr val="dk1"/>
              </a:buClr>
              <a:buSzPts val="1100"/>
            </a:pPr>
            <a:r>
              <a:rPr lang="fa-IR" sz="32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ira Sans Extra Condensed Medium"/>
                <a:ea typeface="Fira Sans Extra Condensed Medium"/>
                <a:cs typeface="IRAN Sans" panose="020B0400000000000000" pitchFamily="34" charset="-78"/>
                <a:sym typeface="Fira Sans Extra Condensed Medium"/>
              </a:rPr>
              <a:t>بخش اول</a:t>
            </a:r>
          </a:p>
        </p:txBody>
      </p:sp>
    </p:spTree>
    <p:extLst>
      <p:ext uri="{BB962C8B-B14F-4D97-AF65-F5344CB8AC3E}">
        <p14:creationId xmlns:p14="http://schemas.microsoft.com/office/powerpoint/2010/main" val="20769790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0"/>
                            </p:stCondLst>
                            <p:childTnLst>
                              <p:par>
                                <p:cTn id="3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9B5F8EFF-28E6-8AA6-9D3E-F7461CCD6F55}"/>
              </a:ext>
            </a:extLst>
          </p:cNvPr>
          <p:cNvSpPr/>
          <p:nvPr/>
        </p:nvSpPr>
        <p:spPr>
          <a:xfrm>
            <a:off x="8709207" y="194497"/>
            <a:ext cx="3322872" cy="1117401"/>
          </a:xfrm>
          <a:prstGeom prst="roundRect">
            <a:avLst>
              <a:gd name="adj" fmla="val 50000"/>
            </a:avLst>
          </a:prstGeom>
          <a:solidFill>
            <a:srgbClr val="7030A0"/>
          </a:solidFill>
          <a:ln w="13791" cap="flat">
            <a:noFill/>
            <a:prstDash val="solid"/>
            <a:miter/>
          </a:ln>
          <a:effectLst>
            <a:outerShdw blurRad="76200" dist="38100" dir="8100000" algn="tr" rotWithShape="0">
              <a:schemeClr val="bg1">
                <a:lumMod val="50000"/>
                <a:alpha val="40000"/>
              </a:schemeClr>
            </a:outerShdw>
          </a:effectLst>
        </p:spPr>
        <p:txBody>
          <a:bodyPr rtlCol="1" anchor="ctr"/>
          <a:lstStyle/>
          <a:p>
            <a:pPr lvl="0" algn="ctr">
              <a:buClr>
                <a:schemeClr val="dk1"/>
              </a:buClr>
              <a:buSzPts val="1100"/>
            </a:pPr>
            <a:r>
              <a:rPr lang="fa-IR" sz="32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ira Sans Extra Condensed Medium"/>
                <a:ea typeface="Fira Sans Extra Condensed Medium"/>
                <a:cs typeface="IRAN Sans" panose="020B0400000000000000" pitchFamily="34" charset="-78"/>
                <a:sym typeface="Fira Sans Extra Condensed Medium"/>
              </a:rPr>
              <a:t>کارهای پیشین</a:t>
            </a:r>
          </a:p>
          <a:p>
            <a:pPr lvl="0" algn="ctr">
              <a:buClr>
                <a:schemeClr val="dk1"/>
              </a:buClr>
              <a:buSzPts val="1100"/>
            </a:pPr>
            <a:r>
              <a:rPr lang="fa-IR" sz="32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ira Sans Extra Condensed Medium"/>
                <a:ea typeface="Fira Sans Extra Condensed Medium"/>
                <a:cs typeface="IRAN Sans" panose="020B0400000000000000" pitchFamily="34" charset="-78"/>
                <a:sym typeface="Fira Sans Extra Condensed Medium"/>
              </a:rPr>
              <a:t>بخش دوم</a:t>
            </a:r>
          </a:p>
        </p:txBody>
      </p: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A0372BAC-607B-287D-A2A5-7E8F01EB7315}"/>
              </a:ext>
            </a:extLst>
          </p:cNvPr>
          <p:cNvCxnSpPr>
            <a:cxnSpLocks/>
          </p:cNvCxnSpPr>
          <p:nvPr/>
        </p:nvCxnSpPr>
        <p:spPr>
          <a:xfrm flipH="1" flipV="1">
            <a:off x="2808514" y="3679077"/>
            <a:ext cx="6079010" cy="9329"/>
          </a:xfrm>
          <a:prstGeom prst="line">
            <a:avLst/>
          </a:prstGeom>
          <a:ln w="38100">
            <a:solidFill>
              <a:srgbClr val="AAAA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29339238-EBB2-0B0A-405F-95074E424EA8}"/>
              </a:ext>
            </a:extLst>
          </p:cNvPr>
          <p:cNvGrpSpPr/>
          <p:nvPr/>
        </p:nvGrpSpPr>
        <p:grpSpPr>
          <a:xfrm>
            <a:off x="3510138" y="1808687"/>
            <a:ext cx="2515913" cy="2413256"/>
            <a:chOff x="5890968" y="1734932"/>
            <a:chExt cx="2515913" cy="2413256"/>
          </a:xfrm>
        </p:grpSpPr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E11119D6-1D9D-6689-E52C-8D66E67CC30B}"/>
                </a:ext>
              </a:extLst>
            </p:cNvPr>
            <p:cNvGrpSpPr/>
            <p:nvPr/>
          </p:nvGrpSpPr>
          <p:grpSpPr>
            <a:xfrm flipH="1">
              <a:off x="6715273" y="1734932"/>
              <a:ext cx="1691608" cy="1857743"/>
              <a:chOff x="3817170" y="2112281"/>
              <a:chExt cx="1563056" cy="1648321"/>
            </a:xfrm>
          </p:grpSpPr>
          <p:cxnSp>
            <p:nvCxnSpPr>
              <p:cNvPr id="117" name="Straight Connector 116">
                <a:extLst>
                  <a:ext uri="{FF2B5EF4-FFF2-40B4-BE49-F238E27FC236}">
                    <a16:creationId xmlns:a16="http://schemas.microsoft.com/office/drawing/2014/main" id="{E54DEA1A-B57D-E594-A9C3-5160D696C9BC}"/>
                  </a:ext>
                </a:extLst>
              </p:cNvPr>
              <p:cNvCxnSpPr>
                <a:stCxn id="119" idx="3"/>
              </p:cNvCxnSpPr>
              <p:nvPr/>
            </p:nvCxnSpPr>
            <p:spPr>
              <a:xfrm>
                <a:off x="5256594" y="2112281"/>
                <a:ext cx="4330" cy="1648321"/>
              </a:xfrm>
              <a:prstGeom prst="line">
                <a:avLst/>
              </a:prstGeom>
              <a:ln w="28575">
                <a:solidFill>
                  <a:schemeClr val="accent3"/>
                </a:solidFill>
                <a:headEnd type="none" w="lg" len="lg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8" name="Pentagon 34">
                <a:extLst>
                  <a:ext uri="{FF2B5EF4-FFF2-40B4-BE49-F238E27FC236}">
                    <a16:creationId xmlns:a16="http://schemas.microsoft.com/office/drawing/2014/main" id="{867F9408-B174-04F3-1ABC-B246981C173E}"/>
                  </a:ext>
                </a:extLst>
              </p:cNvPr>
              <p:cNvSpPr/>
              <p:nvPr/>
            </p:nvSpPr>
            <p:spPr>
              <a:xfrm flipH="1">
                <a:off x="3817170" y="2573880"/>
                <a:ext cx="1443755" cy="737002"/>
              </a:xfrm>
              <a:prstGeom prst="homePlate">
                <a:avLst>
                  <a:gd name="adj" fmla="val 29249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1"/>
                <a:r>
                  <a:rPr lang="fa-IR" dirty="0">
                    <a:latin typeface="+mj-lt"/>
                    <a:cs typeface="IRAN Sans" panose="020B0400000000000000" pitchFamily="34" charset="-78"/>
                  </a:rPr>
                  <a:t>یک سیستم </a:t>
                </a:r>
                <a:r>
                  <a:rPr lang="en-US" dirty="0">
                    <a:latin typeface="+mj-lt"/>
                    <a:cs typeface="IRAN Sans" panose="020B0400000000000000" pitchFamily="34" charset="-78"/>
                  </a:rPr>
                  <a:t>MIMO</a:t>
                </a:r>
                <a:r>
                  <a:rPr lang="fa-IR" dirty="0">
                    <a:latin typeface="+mj-lt"/>
                    <a:cs typeface="IRAN Sans" panose="020B0400000000000000" pitchFamily="34" charset="-78"/>
                  </a:rPr>
                  <a:t> چند کاربره</a:t>
                </a:r>
                <a:endParaRPr lang="id-ID" dirty="0">
                  <a:latin typeface="+mj-lt"/>
                  <a:cs typeface="IRAN Sans" panose="020B0400000000000000" pitchFamily="34" charset="-78"/>
                </a:endParaRPr>
              </a:p>
            </p:txBody>
          </p:sp>
          <p:sp>
            <p:nvSpPr>
              <p:cNvPr id="119" name="Teardrop 118">
                <a:extLst>
                  <a:ext uri="{FF2B5EF4-FFF2-40B4-BE49-F238E27FC236}">
                    <a16:creationId xmlns:a16="http://schemas.microsoft.com/office/drawing/2014/main" id="{805A0EEF-3812-4112-EF14-F5A0B870BD5B}"/>
                  </a:ext>
                </a:extLst>
              </p:cNvPr>
              <p:cNvSpPr/>
              <p:nvPr/>
            </p:nvSpPr>
            <p:spPr>
              <a:xfrm rot="2700000" flipV="1">
                <a:off x="5132961" y="2112281"/>
                <a:ext cx="247265" cy="247265"/>
              </a:xfrm>
              <a:prstGeom prst="teardrop">
                <a:avLst>
                  <a:gd name="adj" fmla="val 111843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</p:grpSp>
        <p:sp>
          <p:nvSpPr>
            <p:cNvPr id="116" name="Google Shape;764;p39">
              <a:extLst>
                <a:ext uri="{FF2B5EF4-FFF2-40B4-BE49-F238E27FC236}">
                  <a16:creationId xmlns:a16="http://schemas.microsoft.com/office/drawing/2014/main" id="{BDC635C7-B96E-0441-3DCE-3EB5270FAA2F}"/>
                </a:ext>
              </a:extLst>
            </p:cNvPr>
            <p:cNvSpPr txBox="1"/>
            <p:nvPr/>
          </p:nvSpPr>
          <p:spPr>
            <a:xfrm>
              <a:off x="5890968" y="3753065"/>
              <a:ext cx="1916212" cy="3951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a-IR" sz="2400" b="1" dirty="0">
                  <a:latin typeface="Fira Sans"/>
                  <a:ea typeface="Fira Sans"/>
                  <a:cs typeface="IRAN Sans" panose="020B0400000000000000" pitchFamily="34" charset="-78"/>
                  <a:sym typeface="Fira Sans"/>
                </a:rPr>
                <a:t>8</a:t>
              </a:r>
              <a:endParaRPr sz="2400" b="1" dirty="0">
                <a:latin typeface="Fira Sans"/>
                <a:ea typeface="Fira Sans"/>
                <a:cs typeface="IRAN Sans" panose="020B0400000000000000" pitchFamily="34" charset="-78"/>
                <a:sym typeface="Fira Sans"/>
              </a:endParaRPr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EFE562CA-421C-B3B2-012D-573BA8EBE555}"/>
              </a:ext>
            </a:extLst>
          </p:cNvPr>
          <p:cNvGrpSpPr/>
          <p:nvPr/>
        </p:nvGrpSpPr>
        <p:grpSpPr>
          <a:xfrm>
            <a:off x="5834525" y="3165036"/>
            <a:ext cx="1917734" cy="2499941"/>
            <a:chOff x="7773580" y="3061117"/>
            <a:chExt cx="1917734" cy="2499941"/>
          </a:xfrm>
        </p:grpSpPr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CCB152FE-1F0F-C0E9-C95C-ABC4B35A708B}"/>
                </a:ext>
              </a:extLst>
            </p:cNvPr>
            <p:cNvGrpSpPr/>
            <p:nvPr/>
          </p:nvGrpSpPr>
          <p:grpSpPr>
            <a:xfrm flipH="1">
              <a:off x="7773580" y="3589951"/>
              <a:ext cx="1916209" cy="1971107"/>
              <a:chOff x="2631757" y="3758185"/>
              <a:chExt cx="1770589" cy="1748906"/>
            </a:xfrm>
          </p:grpSpPr>
          <p:grpSp>
            <p:nvGrpSpPr>
              <p:cNvPr id="123" name="Group 122">
                <a:extLst>
                  <a:ext uri="{FF2B5EF4-FFF2-40B4-BE49-F238E27FC236}">
                    <a16:creationId xmlns:a16="http://schemas.microsoft.com/office/drawing/2014/main" id="{DBF01812-6E8C-3987-5062-1503FF6180B6}"/>
                  </a:ext>
                </a:extLst>
              </p:cNvPr>
              <p:cNvGrpSpPr/>
              <p:nvPr/>
            </p:nvGrpSpPr>
            <p:grpSpPr>
              <a:xfrm>
                <a:off x="3414187" y="3758185"/>
                <a:ext cx="247265" cy="1748906"/>
                <a:chOff x="3414187" y="3758185"/>
                <a:chExt cx="247265" cy="1748906"/>
              </a:xfrm>
              <a:solidFill>
                <a:schemeClr val="accent2"/>
              </a:solidFill>
            </p:grpSpPr>
            <p:cxnSp>
              <p:nvCxnSpPr>
                <p:cNvPr id="125" name="Straight Connector 124">
                  <a:extLst>
                    <a:ext uri="{FF2B5EF4-FFF2-40B4-BE49-F238E27FC236}">
                      <a16:creationId xmlns:a16="http://schemas.microsoft.com/office/drawing/2014/main" id="{E5BA1DFE-980B-FF3C-D4FB-B80511BF7A85}"/>
                    </a:ext>
                  </a:extLst>
                </p:cNvPr>
                <p:cNvCxnSpPr/>
                <p:nvPr/>
              </p:nvCxnSpPr>
              <p:spPr>
                <a:xfrm flipV="1">
                  <a:off x="3537819" y="3758185"/>
                  <a:ext cx="0" cy="1748906"/>
                </a:xfrm>
                <a:prstGeom prst="line">
                  <a:avLst/>
                </a:prstGeom>
                <a:grpFill/>
                <a:ln w="28575">
                  <a:solidFill>
                    <a:schemeClr val="accent2"/>
                  </a:solidFill>
                  <a:headEnd type="none" w="lg" len="lg"/>
                  <a:tailEnd type="oval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6" name="Teardrop 125">
                  <a:extLst>
                    <a:ext uri="{FF2B5EF4-FFF2-40B4-BE49-F238E27FC236}">
                      <a16:creationId xmlns:a16="http://schemas.microsoft.com/office/drawing/2014/main" id="{E3C6629F-00E7-2AC5-0E13-C50DFF719833}"/>
                    </a:ext>
                  </a:extLst>
                </p:cNvPr>
                <p:cNvSpPr/>
                <p:nvPr/>
              </p:nvSpPr>
              <p:spPr>
                <a:xfrm rot="18900000">
                  <a:off x="3414187" y="5259826"/>
                  <a:ext cx="247265" cy="247265"/>
                </a:xfrm>
                <a:prstGeom prst="teardrop">
                  <a:avLst>
                    <a:gd name="adj" fmla="val 111843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d-ID"/>
                </a:p>
              </p:txBody>
            </p:sp>
          </p:grpSp>
          <p:sp>
            <p:nvSpPr>
              <p:cNvPr id="124" name="Rounded Rectangle 24">
                <a:extLst>
                  <a:ext uri="{FF2B5EF4-FFF2-40B4-BE49-F238E27FC236}">
                    <a16:creationId xmlns:a16="http://schemas.microsoft.com/office/drawing/2014/main" id="{1F5C671B-F7FC-BDEB-B5BA-1C4D6C2F3731}"/>
                  </a:ext>
                </a:extLst>
              </p:cNvPr>
              <p:cNvSpPr/>
              <p:nvPr/>
            </p:nvSpPr>
            <p:spPr>
              <a:xfrm>
                <a:off x="2631757" y="3867129"/>
                <a:ext cx="1770589" cy="1226326"/>
              </a:xfrm>
              <a:prstGeom prst="roundRect">
                <a:avLst>
                  <a:gd name="adj" fmla="val 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rtl="1"/>
                <a:r>
                  <a:rPr lang="fa-IR" dirty="0">
                    <a:latin typeface="+mj-lt"/>
                    <a:cs typeface="IRAN Sans" panose="020B0400000000000000" pitchFamily="34" charset="-78"/>
                  </a:rPr>
                  <a:t>سناریو تک کاربره بدون دید مستقیم و دو سطح هوشمند با در نظر گرفتن سیگنال بین سطوح با الگوریتم </a:t>
                </a:r>
                <a:r>
                  <a:rPr lang="en-US" dirty="0">
                    <a:latin typeface="+mj-lt"/>
                    <a:cs typeface="IRAN Sans" panose="020B0400000000000000" pitchFamily="34" charset="-78"/>
                  </a:rPr>
                  <a:t>PSO</a:t>
                </a:r>
                <a:endParaRPr lang="id-ID" dirty="0">
                  <a:latin typeface="+mj-lt"/>
                  <a:cs typeface="IRAN Sans" panose="020B0400000000000000" pitchFamily="34" charset="-78"/>
                </a:endParaRPr>
              </a:p>
            </p:txBody>
          </p:sp>
        </p:grpSp>
        <p:sp>
          <p:nvSpPr>
            <p:cNvPr id="122" name="Google Shape;764;p39">
              <a:extLst>
                <a:ext uri="{FF2B5EF4-FFF2-40B4-BE49-F238E27FC236}">
                  <a16:creationId xmlns:a16="http://schemas.microsoft.com/office/drawing/2014/main" id="{1452E5D9-60FA-692C-2F2E-BE0E2EAB1262}"/>
                </a:ext>
              </a:extLst>
            </p:cNvPr>
            <p:cNvSpPr txBox="1"/>
            <p:nvPr/>
          </p:nvSpPr>
          <p:spPr>
            <a:xfrm>
              <a:off x="7775102" y="3061117"/>
              <a:ext cx="1916212" cy="3951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a-IR" sz="2400" b="1" dirty="0">
                  <a:latin typeface="Fira Sans"/>
                  <a:ea typeface="Fira Sans"/>
                  <a:cs typeface="IRAN Sans" panose="020B0400000000000000" pitchFamily="34" charset="-78"/>
                  <a:sym typeface="Fira Sans"/>
                </a:rPr>
                <a:t>7</a:t>
              </a:r>
              <a:endParaRPr sz="2400" b="1" dirty="0">
                <a:latin typeface="Fira Sans"/>
                <a:ea typeface="Fira Sans"/>
                <a:cs typeface="IRAN Sans" panose="020B0400000000000000" pitchFamily="34" charset="-78"/>
                <a:sym typeface="Fira Sans"/>
              </a:endParaRPr>
            </a:p>
          </p:txBody>
        </p: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147A96F9-D651-BD99-1D85-70E8772061A3}"/>
              </a:ext>
            </a:extLst>
          </p:cNvPr>
          <p:cNvGrpSpPr/>
          <p:nvPr/>
        </p:nvGrpSpPr>
        <p:grpSpPr>
          <a:xfrm>
            <a:off x="7883285" y="1821334"/>
            <a:ext cx="2385032" cy="2370015"/>
            <a:chOff x="5907461" y="1734932"/>
            <a:chExt cx="2385032" cy="2370015"/>
          </a:xfrm>
        </p:grpSpPr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92AC2ADB-DD24-0A91-C4F0-46CF5413EA8B}"/>
                </a:ext>
              </a:extLst>
            </p:cNvPr>
            <p:cNvGrpSpPr/>
            <p:nvPr/>
          </p:nvGrpSpPr>
          <p:grpSpPr>
            <a:xfrm flipH="1">
              <a:off x="6715273" y="1734932"/>
              <a:ext cx="1577220" cy="1857743"/>
              <a:chOff x="3922865" y="2112281"/>
              <a:chExt cx="1457361" cy="1648321"/>
            </a:xfrm>
          </p:grpSpPr>
          <p:cxnSp>
            <p:nvCxnSpPr>
              <p:cNvPr id="130" name="Straight Connector 129">
                <a:extLst>
                  <a:ext uri="{FF2B5EF4-FFF2-40B4-BE49-F238E27FC236}">
                    <a16:creationId xmlns:a16="http://schemas.microsoft.com/office/drawing/2014/main" id="{FD58D070-1C6D-BFDF-21ED-26DFC15F1314}"/>
                  </a:ext>
                </a:extLst>
              </p:cNvPr>
              <p:cNvCxnSpPr>
                <a:stCxn id="132" idx="3"/>
              </p:cNvCxnSpPr>
              <p:nvPr/>
            </p:nvCxnSpPr>
            <p:spPr>
              <a:xfrm>
                <a:off x="5256594" y="2112281"/>
                <a:ext cx="4330" cy="1648321"/>
              </a:xfrm>
              <a:prstGeom prst="line">
                <a:avLst/>
              </a:prstGeom>
              <a:ln w="28575">
                <a:solidFill>
                  <a:schemeClr val="accent3"/>
                </a:solidFill>
                <a:headEnd type="none" w="lg" len="lg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1" name="Pentagon 34">
                <a:extLst>
                  <a:ext uri="{FF2B5EF4-FFF2-40B4-BE49-F238E27FC236}">
                    <a16:creationId xmlns:a16="http://schemas.microsoft.com/office/drawing/2014/main" id="{1EEDF58D-2F5D-9EE2-4A4A-B5D07A5D9631}"/>
                  </a:ext>
                </a:extLst>
              </p:cNvPr>
              <p:cNvSpPr/>
              <p:nvPr/>
            </p:nvSpPr>
            <p:spPr>
              <a:xfrm flipH="1">
                <a:off x="3922865" y="2573880"/>
                <a:ext cx="1338059" cy="688097"/>
              </a:xfrm>
              <a:prstGeom prst="homePlate">
                <a:avLst>
                  <a:gd name="adj" fmla="val 29249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a-IR" sz="1600" dirty="0">
                    <a:latin typeface="+mj-lt"/>
                    <a:cs typeface="IRAN Sans" panose="020B0400000000000000" pitchFamily="34" charset="-78"/>
                  </a:rPr>
                  <a:t>سناریو تک کاربره به همراه دو سطح هوشمند</a:t>
                </a:r>
                <a:endParaRPr lang="id-ID" sz="1600" dirty="0">
                  <a:latin typeface="+mj-lt"/>
                  <a:cs typeface="IRAN Sans" panose="020B0400000000000000" pitchFamily="34" charset="-78"/>
                </a:endParaRPr>
              </a:p>
            </p:txBody>
          </p:sp>
          <p:sp>
            <p:nvSpPr>
              <p:cNvPr id="132" name="Teardrop 131">
                <a:extLst>
                  <a:ext uri="{FF2B5EF4-FFF2-40B4-BE49-F238E27FC236}">
                    <a16:creationId xmlns:a16="http://schemas.microsoft.com/office/drawing/2014/main" id="{F1FED49C-88B4-4019-65CD-22EEC816A5DA}"/>
                  </a:ext>
                </a:extLst>
              </p:cNvPr>
              <p:cNvSpPr/>
              <p:nvPr/>
            </p:nvSpPr>
            <p:spPr>
              <a:xfrm rot="2700000" flipV="1">
                <a:off x="5132961" y="2112281"/>
                <a:ext cx="247265" cy="247265"/>
              </a:xfrm>
              <a:prstGeom prst="teardrop">
                <a:avLst>
                  <a:gd name="adj" fmla="val 111843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</p:grpSp>
        <p:sp>
          <p:nvSpPr>
            <p:cNvPr id="129" name="Google Shape;764;p39">
              <a:extLst>
                <a:ext uri="{FF2B5EF4-FFF2-40B4-BE49-F238E27FC236}">
                  <a16:creationId xmlns:a16="http://schemas.microsoft.com/office/drawing/2014/main" id="{476F0ADB-99F7-87E1-FBAA-C95EE5754722}"/>
                </a:ext>
              </a:extLst>
            </p:cNvPr>
            <p:cNvSpPr txBox="1"/>
            <p:nvPr/>
          </p:nvSpPr>
          <p:spPr>
            <a:xfrm>
              <a:off x="5907461" y="3709824"/>
              <a:ext cx="1916212" cy="3951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a-IR" sz="2400" b="1" dirty="0">
                  <a:latin typeface="Fira Sans"/>
                  <a:ea typeface="Fira Sans"/>
                  <a:cs typeface="IRAN Sans" panose="020B0400000000000000" pitchFamily="34" charset="-78"/>
                  <a:sym typeface="Fira Sans"/>
                </a:rPr>
                <a:t>6</a:t>
              </a:r>
              <a:endParaRPr sz="2400" b="1" dirty="0">
                <a:latin typeface="Fira Sans"/>
                <a:ea typeface="Fira Sans"/>
                <a:cs typeface="IRAN Sans" panose="020B0400000000000000" pitchFamily="34" charset="-78"/>
                <a:sym typeface="Fira Sans"/>
              </a:endParaRPr>
            </a:p>
          </p:txBody>
        </p:sp>
      </p:grpSp>
      <p:sp>
        <p:nvSpPr>
          <p:cNvPr id="141" name="Oval 140">
            <a:extLst>
              <a:ext uri="{FF2B5EF4-FFF2-40B4-BE49-F238E27FC236}">
                <a16:creationId xmlns:a16="http://schemas.microsoft.com/office/drawing/2014/main" id="{18BE643E-0182-8D5E-569E-7D2CC369675B}"/>
              </a:ext>
            </a:extLst>
          </p:cNvPr>
          <p:cNvSpPr/>
          <p:nvPr/>
        </p:nvSpPr>
        <p:spPr>
          <a:xfrm flipH="1">
            <a:off x="2034013" y="3224862"/>
            <a:ext cx="848025" cy="883135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AU" sz="2400" dirty="0">
              <a:solidFill>
                <a:schemeClr val="bg1"/>
              </a:solidFill>
              <a:latin typeface="FontAwesome" pitchFamily="2" charset="0"/>
            </a:endParaRPr>
          </a:p>
        </p:txBody>
      </p:sp>
      <p:sp>
        <p:nvSpPr>
          <p:cNvPr id="142" name="Freeform 43">
            <a:extLst>
              <a:ext uri="{FF2B5EF4-FFF2-40B4-BE49-F238E27FC236}">
                <a16:creationId xmlns:a16="http://schemas.microsoft.com/office/drawing/2014/main" id="{46D14666-BC8B-65CA-C06E-C6B8FD0153FD}"/>
              </a:ext>
            </a:extLst>
          </p:cNvPr>
          <p:cNvSpPr>
            <a:spLocks noEditPoints="1"/>
          </p:cNvSpPr>
          <p:nvPr/>
        </p:nvSpPr>
        <p:spPr bwMode="auto">
          <a:xfrm flipH="1">
            <a:off x="2270003" y="3508572"/>
            <a:ext cx="405960" cy="359667"/>
          </a:xfrm>
          <a:custGeom>
            <a:avLst/>
            <a:gdLst>
              <a:gd name="T0" fmla="*/ 193 w 221"/>
              <a:gd name="T1" fmla="*/ 102 h 187"/>
              <a:gd name="T2" fmla="*/ 221 w 221"/>
              <a:gd name="T3" fmla="*/ 74 h 187"/>
              <a:gd name="T4" fmla="*/ 147 w 221"/>
              <a:gd name="T5" fmla="*/ 0 h 187"/>
              <a:gd name="T6" fmla="*/ 119 w 221"/>
              <a:gd name="T7" fmla="*/ 29 h 187"/>
              <a:gd name="T8" fmla="*/ 125 w 221"/>
              <a:gd name="T9" fmla="*/ 34 h 187"/>
              <a:gd name="T10" fmla="*/ 114 w 221"/>
              <a:gd name="T11" fmla="*/ 46 h 187"/>
              <a:gd name="T12" fmla="*/ 102 w 221"/>
              <a:gd name="T13" fmla="*/ 34 h 187"/>
              <a:gd name="T14" fmla="*/ 108 w 221"/>
              <a:gd name="T15" fmla="*/ 29 h 187"/>
              <a:gd name="T16" fmla="*/ 80 w 221"/>
              <a:gd name="T17" fmla="*/ 0 h 187"/>
              <a:gd name="T18" fmla="*/ 0 w 221"/>
              <a:gd name="T19" fmla="*/ 80 h 187"/>
              <a:gd name="T20" fmla="*/ 29 w 221"/>
              <a:gd name="T21" fmla="*/ 108 h 187"/>
              <a:gd name="T22" fmla="*/ 34 w 221"/>
              <a:gd name="T23" fmla="*/ 102 h 187"/>
              <a:gd name="T24" fmla="*/ 119 w 221"/>
              <a:gd name="T25" fmla="*/ 187 h 187"/>
              <a:gd name="T26" fmla="*/ 187 w 221"/>
              <a:gd name="T27" fmla="*/ 119 h 187"/>
              <a:gd name="T28" fmla="*/ 176 w 221"/>
              <a:gd name="T29" fmla="*/ 108 h 187"/>
              <a:gd name="T30" fmla="*/ 187 w 221"/>
              <a:gd name="T31" fmla="*/ 96 h 187"/>
              <a:gd name="T32" fmla="*/ 193 w 221"/>
              <a:gd name="T33" fmla="*/ 102 h 187"/>
              <a:gd name="T34" fmla="*/ 12 w 221"/>
              <a:gd name="T35" fmla="*/ 80 h 187"/>
              <a:gd name="T36" fmla="*/ 80 w 221"/>
              <a:gd name="T37" fmla="*/ 12 h 187"/>
              <a:gd name="T38" fmla="*/ 97 w 221"/>
              <a:gd name="T39" fmla="*/ 29 h 187"/>
              <a:gd name="T40" fmla="*/ 29 w 221"/>
              <a:gd name="T41" fmla="*/ 96 h 187"/>
              <a:gd name="T42" fmla="*/ 12 w 221"/>
              <a:gd name="T43" fmla="*/ 80 h 187"/>
              <a:gd name="T44" fmla="*/ 167 w 221"/>
              <a:gd name="T45" fmla="*/ 128 h 187"/>
              <a:gd name="T46" fmla="*/ 142 w 221"/>
              <a:gd name="T47" fmla="*/ 102 h 187"/>
              <a:gd name="T48" fmla="*/ 136 w 221"/>
              <a:gd name="T49" fmla="*/ 102 h 187"/>
              <a:gd name="T50" fmla="*/ 136 w 221"/>
              <a:gd name="T51" fmla="*/ 108 h 187"/>
              <a:gd name="T52" fmla="*/ 162 w 221"/>
              <a:gd name="T53" fmla="*/ 133 h 187"/>
              <a:gd name="T54" fmla="*/ 150 w 221"/>
              <a:gd name="T55" fmla="*/ 145 h 187"/>
              <a:gd name="T56" fmla="*/ 125 w 221"/>
              <a:gd name="T57" fmla="*/ 119 h 187"/>
              <a:gd name="T58" fmla="*/ 119 w 221"/>
              <a:gd name="T59" fmla="*/ 119 h 187"/>
              <a:gd name="T60" fmla="*/ 119 w 221"/>
              <a:gd name="T61" fmla="*/ 125 h 187"/>
              <a:gd name="T62" fmla="*/ 145 w 221"/>
              <a:gd name="T63" fmla="*/ 150 h 187"/>
              <a:gd name="T64" fmla="*/ 145 w 221"/>
              <a:gd name="T65" fmla="*/ 150 h 187"/>
              <a:gd name="T66" fmla="*/ 133 w 221"/>
              <a:gd name="T67" fmla="*/ 162 h 187"/>
              <a:gd name="T68" fmla="*/ 108 w 221"/>
              <a:gd name="T69" fmla="*/ 136 h 187"/>
              <a:gd name="T70" fmla="*/ 102 w 221"/>
              <a:gd name="T71" fmla="*/ 136 h 187"/>
              <a:gd name="T72" fmla="*/ 102 w 221"/>
              <a:gd name="T73" fmla="*/ 142 h 187"/>
              <a:gd name="T74" fmla="*/ 128 w 221"/>
              <a:gd name="T75" fmla="*/ 167 h 187"/>
              <a:gd name="T76" fmla="*/ 128 w 221"/>
              <a:gd name="T77" fmla="*/ 167 h 187"/>
              <a:gd name="T78" fmla="*/ 119 w 221"/>
              <a:gd name="T79" fmla="*/ 176 h 187"/>
              <a:gd name="T80" fmla="*/ 40 w 221"/>
              <a:gd name="T81" fmla="*/ 96 h 187"/>
              <a:gd name="T82" fmla="*/ 97 w 221"/>
              <a:gd name="T83" fmla="*/ 40 h 187"/>
              <a:gd name="T84" fmla="*/ 108 w 221"/>
              <a:gd name="T85" fmla="*/ 51 h 187"/>
              <a:gd name="T86" fmla="*/ 77 w 221"/>
              <a:gd name="T87" fmla="*/ 82 h 187"/>
              <a:gd name="T88" fmla="*/ 99 w 221"/>
              <a:gd name="T89" fmla="*/ 105 h 187"/>
              <a:gd name="T90" fmla="*/ 130 w 221"/>
              <a:gd name="T91" fmla="*/ 74 h 187"/>
              <a:gd name="T92" fmla="*/ 176 w 221"/>
              <a:gd name="T93" fmla="*/ 119 h 187"/>
              <a:gd name="T94" fmla="*/ 167 w 221"/>
              <a:gd name="T95" fmla="*/ 128 h 187"/>
              <a:gd name="T96" fmla="*/ 170 w 221"/>
              <a:gd name="T97" fmla="*/ 102 h 187"/>
              <a:gd name="T98" fmla="*/ 133 w 221"/>
              <a:gd name="T99" fmla="*/ 65 h 187"/>
              <a:gd name="T100" fmla="*/ 128 w 221"/>
              <a:gd name="T101" fmla="*/ 65 h 187"/>
              <a:gd name="T102" fmla="*/ 99 w 221"/>
              <a:gd name="T103" fmla="*/ 94 h 187"/>
              <a:gd name="T104" fmla="*/ 88 w 221"/>
              <a:gd name="T105" fmla="*/ 82 h 187"/>
              <a:gd name="T106" fmla="*/ 116 w 221"/>
              <a:gd name="T107" fmla="*/ 54 h 187"/>
              <a:gd name="T108" fmla="*/ 130 w 221"/>
              <a:gd name="T109" fmla="*/ 40 h 187"/>
              <a:gd name="T110" fmla="*/ 181 w 221"/>
              <a:gd name="T111" fmla="*/ 91 h 187"/>
              <a:gd name="T112" fmla="*/ 170 w 221"/>
              <a:gd name="T113" fmla="*/ 102 h 187"/>
              <a:gd name="T114" fmla="*/ 147 w 221"/>
              <a:gd name="T115" fmla="*/ 12 h 187"/>
              <a:gd name="T116" fmla="*/ 210 w 221"/>
              <a:gd name="T117" fmla="*/ 74 h 187"/>
              <a:gd name="T118" fmla="*/ 193 w 221"/>
              <a:gd name="T119" fmla="*/ 91 h 187"/>
              <a:gd name="T120" fmla="*/ 130 w 221"/>
              <a:gd name="T121" fmla="*/ 29 h 187"/>
              <a:gd name="T122" fmla="*/ 147 w 221"/>
              <a:gd name="T123" fmla="*/ 12 h 1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221" h="187">
                <a:moveTo>
                  <a:pt x="193" y="102"/>
                </a:moveTo>
                <a:cubicBezTo>
                  <a:pt x="221" y="74"/>
                  <a:pt x="221" y="74"/>
                  <a:pt x="221" y="74"/>
                </a:cubicBezTo>
                <a:cubicBezTo>
                  <a:pt x="147" y="0"/>
                  <a:pt x="147" y="0"/>
                  <a:pt x="147" y="0"/>
                </a:cubicBezTo>
                <a:cubicBezTo>
                  <a:pt x="119" y="29"/>
                  <a:pt x="119" y="29"/>
                  <a:pt x="119" y="29"/>
                </a:cubicBezTo>
                <a:cubicBezTo>
                  <a:pt x="125" y="34"/>
                  <a:pt x="125" y="34"/>
                  <a:pt x="125" y="34"/>
                </a:cubicBezTo>
                <a:cubicBezTo>
                  <a:pt x="114" y="46"/>
                  <a:pt x="114" y="46"/>
                  <a:pt x="114" y="46"/>
                </a:cubicBezTo>
                <a:cubicBezTo>
                  <a:pt x="102" y="34"/>
                  <a:pt x="102" y="34"/>
                  <a:pt x="102" y="34"/>
                </a:cubicBezTo>
                <a:cubicBezTo>
                  <a:pt x="108" y="29"/>
                  <a:pt x="108" y="29"/>
                  <a:pt x="108" y="29"/>
                </a:cubicBezTo>
                <a:cubicBezTo>
                  <a:pt x="80" y="0"/>
                  <a:pt x="80" y="0"/>
                  <a:pt x="80" y="0"/>
                </a:cubicBezTo>
                <a:cubicBezTo>
                  <a:pt x="0" y="80"/>
                  <a:pt x="0" y="80"/>
                  <a:pt x="0" y="80"/>
                </a:cubicBezTo>
                <a:cubicBezTo>
                  <a:pt x="29" y="108"/>
                  <a:pt x="29" y="108"/>
                  <a:pt x="29" y="108"/>
                </a:cubicBezTo>
                <a:cubicBezTo>
                  <a:pt x="34" y="102"/>
                  <a:pt x="34" y="102"/>
                  <a:pt x="34" y="102"/>
                </a:cubicBezTo>
                <a:cubicBezTo>
                  <a:pt x="119" y="187"/>
                  <a:pt x="119" y="187"/>
                  <a:pt x="119" y="187"/>
                </a:cubicBezTo>
                <a:cubicBezTo>
                  <a:pt x="187" y="119"/>
                  <a:pt x="187" y="119"/>
                  <a:pt x="187" y="119"/>
                </a:cubicBezTo>
                <a:cubicBezTo>
                  <a:pt x="176" y="108"/>
                  <a:pt x="176" y="108"/>
                  <a:pt x="176" y="108"/>
                </a:cubicBezTo>
                <a:cubicBezTo>
                  <a:pt x="187" y="96"/>
                  <a:pt x="187" y="96"/>
                  <a:pt x="187" y="96"/>
                </a:cubicBezTo>
                <a:lnTo>
                  <a:pt x="193" y="102"/>
                </a:lnTo>
                <a:close/>
                <a:moveTo>
                  <a:pt x="12" y="80"/>
                </a:moveTo>
                <a:cubicBezTo>
                  <a:pt x="80" y="12"/>
                  <a:pt x="80" y="12"/>
                  <a:pt x="80" y="12"/>
                </a:cubicBezTo>
                <a:cubicBezTo>
                  <a:pt x="97" y="29"/>
                  <a:pt x="97" y="29"/>
                  <a:pt x="97" y="29"/>
                </a:cubicBezTo>
                <a:cubicBezTo>
                  <a:pt x="29" y="96"/>
                  <a:pt x="29" y="96"/>
                  <a:pt x="29" y="96"/>
                </a:cubicBezTo>
                <a:lnTo>
                  <a:pt x="12" y="80"/>
                </a:lnTo>
                <a:close/>
                <a:moveTo>
                  <a:pt x="167" y="128"/>
                </a:moveTo>
                <a:cubicBezTo>
                  <a:pt x="142" y="102"/>
                  <a:pt x="142" y="102"/>
                  <a:pt x="142" y="102"/>
                </a:cubicBezTo>
                <a:cubicBezTo>
                  <a:pt x="140" y="101"/>
                  <a:pt x="138" y="101"/>
                  <a:pt x="136" y="102"/>
                </a:cubicBezTo>
                <a:cubicBezTo>
                  <a:pt x="135" y="104"/>
                  <a:pt x="135" y="106"/>
                  <a:pt x="136" y="108"/>
                </a:cubicBezTo>
                <a:cubicBezTo>
                  <a:pt x="162" y="133"/>
                  <a:pt x="162" y="133"/>
                  <a:pt x="162" y="133"/>
                </a:cubicBezTo>
                <a:cubicBezTo>
                  <a:pt x="150" y="145"/>
                  <a:pt x="150" y="145"/>
                  <a:pt x="150" y="145"/>
                </a:cubicBezTo>
                <a:cubicBezTo>
                  <a:pt x="125" y="119"/>
                  <a:pt x="125" y="119"/>
                  <a:pt x="125" y="119"/>
                </a:cubicBezTo>
                <a:cubicBezTo>
                  <a:pt x="123" y="118"/>
                  <a:pt x="121" y="118"/>
                  <a:pt x="119" y="119"/>
                </a:cubicBezTo>
                <a:cubicBezTo>
                  <a:pt x="118" y="121"/>
                  <a:pt x="118" y="123"/>
                  <a:pt x="119" y="125"/>
                </a:cubicBezTo>
                <a:cubicBezTo>
                  <a:pt x="145" y="150"/>
                  <a:pt x="145" y="150"/>
                  <a:pt x="145" y="150"/>
                </a:cubicBezTo>
                <a:cubicBezTo>
                  <a:pt x="145" y="150"/>
                  <a:pt x="145" y="150"/>
                  <a:pt x="145" y="150"/>
                </a:cubicBezTo>
                <a:cubicBezTo>
                  <a:pt x="133" y="162"/>
                  <a:pt x="133" y="162"/>
                  <a:pt x="133" y="162"/>
                </a:cubicBezTo>
                <a:cubicBezTo>
                  <a:pt x="108" y="136"/>
                  <a:pt x="108" y="136"/>
                  <a:pt x="108" y="136"/>
                </a:cubicBezTo>
                <a:cubicBezTo>
                  <a:pt x="106" y="135"/>
                  <a:pt x="104" y="135"/>
                  <a:pt x="102" y="136"/>
                </a:cubicBezTo>
                <a:cubicBezTo>
                  <a:pt x="101" y="138"/>
                  <a:pt x="101" y="140"/>
                  <a:pt x="102" y="142"/>
                </a:cubicBezTo>
                <a:cubicBezTo>
                  <a:pt x="128" y="167"/>
                  <a:pt x="128" y="167"/>
                  <a:pt x="128" y="167"/>
                </a:cubicBezTo>
                <a:cubicBezTo>
                  <a:pt x="128" y="167"/>
                  <a:pt x="128" y="167"/>
                  <a:pt x="128" y="167"/>
                </a:cubicBezTo>
                <a:cubicBezTo>
                  <a:pt x="119" y="176"/>
                  <a:pt x="119" y="176"/>
                  <a:pt x="119" y="176"/>
                </a:cubicBezTo>
                <a:cubicBezTo>
                  <a:pt x="40" y="96"/>
                  <a:pt x="40" y="96"/>
                  <a:pt x="40" y="96"/>
                </a:cubicBezTo>
                <a:cubicBezTo>
                  <a:pt x="97" y="40"/>
                  <a:pt x="97" y="40"/>
                  <a:pt x="97" y="40"/>
                </a:cubicBezTo>
                <a:cubicBezTo>
                  <a:pt x="108" y="51"/>
                  <a:pt x="108" y="51"/>
                  <a:pt x="108" y="51"/>
                </a:cubicBezTo>
                <a:cubicBezTo>
                  <a:pt x="77" y="82"/>
                  <a:pt x="77" y="82"/>
                  <a:pt x="77" y="82"/>
                </a:cubicBezTo>
                <a:cubicBezTo>
                  <a:pt x="99" y="105"/>
                  <a:pt x="99" y="105"/>
                  <a:pt x="99" y="105"/>
                </a:cubicBezTo>
                <a:cubicBezTo>
                  <a:pt x="130" y="74"/>
                  <a:pt x="130" y="74"/>
                  <a:pt x="130" y="74"/>
                </a:cubicBezTo>
                <a:cubicBezTo>
                  <a:pt x="176" y="119"/>
                  <a:pt x="176" y="119"/>
                  <a:pt x="176" y="119"/>
                </a:cubicBezTo>
                <a:lnTo>
                  <a:pt x="167" y="128"/>
                </a:lnTo>
                <a:close/>
                <a:moveTo>
                  <a:pt x="170" y="102"/>
                </a:moveTo>
                <a:cubicBezTo>
                  <a:pt x="133" y="65"/>
                  <a:pt x="133" y="65"/>
                  <a:pt x="133" y="65"/>
                </a:cubicBezTo>
                <a:cubicBezTo>
                  <a:pt x="132" y="64"/>
                  <a:pt x="129" y="64"/>
                  <a:pt x="128" y="65"/>
                </a:cubicBezTo>
                <a:cubicBezTo>
                  <a:pt x="99" y="94"/>
                  <a:pt x="99" y="94"/>
                  <a:pt x="99" y="94"/>
                </a:cubicBezTo>
                <a:cubicBezTo>
                  <a:pt x="88" y="82"/>
                  <a:pt x="88" y="82"/>
                  <a:pt x="88" y="82"/>
                </a:cubicBezTo>
                <a:cubicBezTo>
                  <a:pt x="116" y="54"/>
                  <a:pt x="116" y="54"/>
                  <a:pt x="116" y="54"/>
                </a:cubicBezTo>
                <a:cubicBezTo>
                  <a:pt x="130" y="40"/>
                  <a:pt x="130" y="40"/>
                  <a:pt x="130" y="40"/>
                </a:cubicBezTo>
                <a:cubicBezTo>
                  <a:pt x="181" y="91"/>
                  <a:pt x="181" y="91"/>
                  <a:pt x="181" y="91"/>
                </a:cubicBezTo>
                <a:lnTo>
                  <a:pt x="170" y="102"/>
                </a:lnTo>
                <a:close/>
                <a:moveTo>
                  <a:pt x="147" y="12"/>
                </a:moveTo>
                <a:cubicBezTo>
                  <a:pt x="210" y="74"/>
                  <a:pt x="210" y="74"/>
                  <a:pt x="210" y="74"/>
                </a:cubicBezTo>
                <a:cubicBezTo>
                  <a:pt x="193" y="91"/>
                  <a:pt x="193" y="91"/>
                  <a:pt x="193" y="91"/>
                </a:cubicBezTo>
                <a:cubicBezTo>
                  <a:pt x="130" y="29"/>
                  <a:pt x="130" y="29"/>
                  <a:pt x="130" y="29"/>
                </a:cubicBezTo>
                <a:lnTo>
                  <a:pt x="147" y="1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7896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E6BAED59-2561-44E5-BDC7-1C2B73306CFD}"/>
              </a:ext>
            </a:extLst>
          </p:cNvPr>
          <p:cNvSpPr/>
          <p:nvPr/>
        </p:nvSpPr>
        <p:spPr>
          <a:xfrm>
            <a:off x="1216989" y="2434983"/>
            <a:ext cx="6453642" cy="1814658"/>
          </a:xfrm>
          <a:prstGeom prst="roundRect">
            <a:avLst>
              <a:gd name="adj" fmla="val 8169"/>
            </a:avLst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7000"/>
                </a:schemeClr>
              </a:gs>
            </a:gsLst>
            <a:lin ang="8100000" scaled="1"/>
            <a:tileRect/>
          </a:gradFill>
          <a:ln w="13791" cap="flat">
            <a:noFill/>
            <a:prstDash val="solid"/>
            <a:miter/>
          </a:ln>
          <a:effectLst>
            <a:outerShdw blurRad="76200" dist="38100" dir="8100000" algn="tr" rotWithShape="0">
              <a:schemeClr val="bg1">
                <a:lumMod val="50000"/>
                <a:alpha val="40000"/>
              </a:schemeClr>
            </a:outerShdw>
          </a:effectLst>
        </p:spPr>
        <p:txBody>
          <a:bodyPr lIns="0" tIns="36000" rIns="54000" bIns="0" rtlCol="1" anchor="ctr"/>
          <a:lstStyle/>
          <a:p>
            <a:pPr algn="ctr"/>
            <a:r>
              <a:rPr lang="fa-IR" sz="6000" b="1" dirty="0">
                <a:solidFill>
                  <a:schemeClr val="tx2"/>
                </a:solidFill>
                <a:cs typeface="IRAN Sans" panose="020B0400000000000000" pitchFamily="34" charset="-78"/>
              </a:rPr>
              <a:t>4. سناریو و الگوریتم بهینه سازی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3385AE8C-E885-45D3-B81E-715D004E6D48}"/>
              </a:ext>
            </a:extLst>
          </p:cNvPr>
          <p:cNvGrpSpPr>
            <a:grpSpLocks noChangeAspect="1"/>
          </p:cNvGrpSpPr>
          <p:nvPr/>
        </p:nvGrpSpPr>
        <p:grpSpPr>
          <a:xfrm>
            <a:off x="7501582" y="1637504"/>
            <a:ext cx="3239187" cy="3239187"/>
            <a:chOff x="5666444" y="2728786"/>
            <a:chExt cx="1145658" cy="1145658"/>
          </a:xfrm>
        </p:grpSpPr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BC2D387D-E9B4-4E2D-81DB-046DD6FF643D}"/>
                </a:ext>
              </a:extLst>
            </p:cNvPr>
            <p:cNvSpPr/>
            <p:nvPr/>
          </p:nvSpPr>
          <p:spPr>
            <a:xfrm>
              <a:off x="5666444" y="2728786"/>
              <a:ext cx="1145658" cy="1145658"/>
            </a:xfrm>
            <a:prstGeom prst="roundRect">
              <a:avLst>
                <a:gd name="adj" fmla="val 8169"/>
              </a:avLst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97000"/>
                  </a:schemeClr>
                </a:gs>
              </a:gsLst>
              <a:lin ang="8100000" scaled="1"/>
              <a:tileRect/>
            </a:gradFill>
            <a:ln w="13791" cap="flat">
              <a:noFill/>
              <a:prstDash val="solid"/>
              <a:miter/>
            </a:ln>
            <a:effectLst>
              <a:outerShdw blurRad="76200" dist="38100" dir="8100000" algn="tr" rotWithShape="0">
                <a:schemeClr val="bg1">
                  <a:lumMod val="50000"/>
                  <a:alpha val="40000"/>
                </a:schemeClr>
              </a:outerShdw>
            </a:effectLst>
          </p:spPr>
          <p:txBody>
            <a:bodyPr rtlCol="1" anchor="ctr"/>
            <a:lstStyle/>
            <a:p>
              <a:endParaRPr lang="fa-IR"/>
            </a:p>
          </p:txBody>
        </p:sp>
        <p:grpSp>
          <p:nvGrpSpPr>
            <p:cNvPr id="47" name="Graphic 24">
              <a:extLst>
                <a:ext uri="{FF2B5EF4-FFF2-40B4-BE49-F238E27FC236}">
                  <a16:creationId xmlns:a16="http://schemas.microsoft.com/office/drawing/2014/main" id="{CDDF7F20-49C9-483D-8A4C-C92E63A55FD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828081" y="2907960"/>
              <a:ext cx="828000" cy="828000"/>
              <a:chOff x="5085852" y="789728"/>
              <a:chExt cx="507271" cy="507271"/>
            </a:xfrm>
            <a:solidFill>
              <a:schemeClr val="accent1"/>
            </a:solidFill>
          </p:grpSpPr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130E3BC1-B98D-4B1E-BB0F-DCDB7522CFE6}"/>
                  </a:ext>
                </a:extLst>
              </p:cNvPr>
              <p:cNvSpPr/>
              <p:nvPr/>
            </p:nvSpPr>
            <p:spPr>
              <a:xfrm>
                <a:off x="5220972" y="958170"/>
                <a:ext cx="237008" cy="182388"/>
              </a:xfrm>
              <a:custGeom>
                <a:avLst/>
                <a:gdLst>
                  <a:gd name="connsiteX0" fmla="*/ 164 w 237008"/>
                  <a:gd name="connsiteY0" fmla="*/ 127592 h 182388"/>
                  <a:gd name="connsiteX1" fmla="*/ 2198 w 237008"/>
                  <a:gd name="connsiteY1" fmla="*/ 113002 h 182388"/>
                  <a:gd name="connsiteX2" fmla="*/ 8918 w 237008"/>
                  <a:gd name="connsiteY2" fmla="*/ 90897 h 182388"/>
                  <a:gd name="connsiteX3" fmla="*/ 9713 w 237008"/>
                  <a:gd name="connsiteY3" fmla="*/ 88509 h 182388"/>
                  <a:gd name="connsiteX4" fmla="*/ 40572 w 237008"/>
                  <a:gd name="connsiteY4" fmla="*/ 37048 h 182388"/>
                  <a:gd name="connsiteX5" fmla="*/ 61705 w 237008"/>
                  <a:gd name="connsiteY5" fmla="*/ 75865 h 182388"/>
                  <a:gd name="connsiteX6" fmla="*/ 38008 w 237008"/>
                  <a:gd name="connsiteY6" fmla="*/ 81436 h 182388"/>
                  <a:gd name="connsiteX7" fmla="*/ 27751 w 237008"/>
                  <a:gd name="connsiteY7" fmla="*/ 107962 h 182388"/>
                  <a:gd name="connsiteX8" fmla="*/ 32791 w 237008"/>
                  <a:gd name="connsiteY8" fmla="*/ 112914 h 182388"/>
                  <a:gd name="connsiteX9" fmla="*/ 32791 w 237008"/>
                  <a:gd name="connsiteY9" fmla="*/ 112914 h 182388"/>
                  <a:gd name="connsiteX10" fmla="*/ 37743 w 237008"/>
                  <a:gd name="connsiteY10" fmla="*/ 108141 h 182388"/>
                  <a:gd name="connsiteX11" fmla="*/ 37743 w 237008"/>
                  <a:gd name="connsiteY11" fmla="*/ 107962 h 182388"/>
                  <a:gd name="connsiteX12" fmla="*/ 44109 w 237008"/>
                  <a:gd name="connsiteY12" fmla="*/ 89305 h 182388"/>
                  <a:gd name="connsiteX13" fmla="*/ 61793 w 237008"/>
                  <a:gd name="connsiteY13" fmla="*/ 86034 h 182388"/>
                  <a:gd name="connsiteX14" fmla="*/ 61086 w 237008"/>
                  <a:gd name="connsiteY14" fmla="*/ 100977 h 182388"/>
                  <a:gd name="connsiteX15" fmla="*/ 64446 w 237008"/>
                  <a:gd name="connsiteY15" fmla="*/ 106459 h 182388"/>
                  <a:gd name="connsiteX16" fmla="*/ 66038 w 237008"/>
                  <a:gd name="connsiteY16" fmla="*/ 106459 h 182388"/>
                  <a:gd name="connsiteX17" fmla="*/ 71078 w 237008"/>
                  <a:gd name="connsiteY17" fmla="*/ 101949 h 182388"/>
                  <a:gd name="connsiteX18" fmla="*/ 47734 w 237008"/>
                  <a:gd name="connsiteY18" fmla="*/ 29621 h 182388"/>
                  <a:gd name="connsiteX19" fmla="*/ 52509 w 237008"/>
                  <a:gd name="connsiteY19" fmla="*/ 25200 h 182388"/>
                  <a:gd name="connsiteX20" fmla="*/ 52509 w 237008"/>
                  <a:gd name="connsiteY20" fmla="*/ 25200 h 182388"/>
                  <a:gd name="connsiteX21" fmla="*/ 52509 w 237008"/>
                  <a:gd name="connsiteY21" fmla="*/ 25200 h 182388"/>
                  <a:gd name="connsiteX22" fmla="*/ 54189 w 237008"/>
                  <a:gd name="connsiteY22" fmla="*/ 23962 h 182388"/>
                  <a:gd name="connsiteX23" fmla="*/ 61351 w 237008"/>
                  <a:gd name="connsiteY23" fmla="*/ 18745 h 182388"/>
                  <a:gd name="connsiteX24" fmla="*/ 61351 w 237008"/>
                  <a:gd name="connsiteY24" fmla="*/ 18745 h 182388"/>
                  <a:gd name="connsiteX25" fmla="*/ 67364 w 237008"/>
                  <a:gd name="connsiteY25" fmla="*/ 15297 h 182388"/>
                  <a:gd name="connsiteX26" fmla="*/ 76206 w 237008"/>
                  <a:gd name="connsiteY26" fmla="*/ 28118 h 182388"/>
                  <a:gd name="connsiteX27" fmla="*/ 91945 w 237008"/>
                  <a:gd name="connsiteY27" fmla="*/ 33069 h 182388"/>
                  <a:gd name="connsiteX28" fmla="*/ 104147 w 237008"/>
                  <a:gd name="connsiteY28" fmla="*/ 31124 h 182388"/>
                  <a:gd name="connsiteX29" fmla="*/ 108038 w 237008"/>
                  <a:gd name="connsiteY29" fmla="*/ 25288 h 182388"/>
                  <a:gd name="connsiteX30" fmla="*/ 102255 w 237008"/>
                  <a:gd name="connsiteY30" fmla="*/ 21340 h 182388"/>
                  <a:gd name="connsiteX31" fmla="*/ 101671 w 237008"/>
                  <a:gd name="connsiteY31" fmla="*/ 21486 h 182388"/>
                  <a:gd name="connsiteX32" fmla="*/ 82219 w 237008"/>
                  <a:gd name="connsiteY32" fmla="*/ 20072 h 182388"/>
                  <a:gd name="connsiteX33" fmla="*/ 75764 w 237008"/>
                  <a:gd name="connsiteY33" fmla="*/ 10345 h 182388"/>
                  <a:gd name="connsiteX34" fmla="*/ 120947 w 237008"/>
                  <a:gd name="connsiteY34" fmla="*/ 0 h 182388"/>
                  <a:gd name="connsiteX35" fmla="*/ 120947 w 237008"/>
                  <a:gd name="connsiteY35" fmla="*/ 0 h 182388"/>
                  <a:gd name="connsiteX36" fmla="*/ 148800 w 237008"/>
                  <a:gd name="connsiteY36" fmla="*/ 22459 h 182388"/>
                  <a:gd name="connsiteX37" fmla="*/ 115200 w 237008"/>
                  <a:gd name="connsiteY37" fmla="*/ 44918 h 182388"/>
                  <a:gd name="connsiteX38" fmla="*/ 109010 w 237008"/>
                  <a:gd name="connsiteY38" fmla="*/ 87448 h 182388"/>
                  <a:gd name="connsiteX39" fmla="*/ 114846 w 237008"/>
                  <a:gd name="connsiteY39" fmla="*/ 90897 h 182388"/>
                  <a:gd name="connsiteX40" fmla="*/ 118294 w 237008"/>
                  <a:gd name="connsiteY40" fmla="*/ 85061 h 182388"/>
                  <a:gd name="connsiteX41" fmla="*/ 117145 w 237008"/>
                  <a:gd name="connsiteY41" fmla="*/ 73213 h 182388"/>
                  <a:gd name="connsiteX42" fmla="*/ 131292 w 237008"/>
                  <a:gd name="connsiteY42" fmla="*/ 78960 h 182388"/>
                  <a:gd name="connsiteX43" fmla="*/ 138985 w 237008"/>
                  <a:gd name="connsiteY43" fmla="*/ 96821 h 182388"/>
                  <a:gd name="connsiteX44" fmla="*/ 143309 w 237008"/>
                  <a:gd name="connsiteY44" fmla="*/ 101677 h 182388"/>
                  <a:gd name="connsiteX45" fmla="*/ 143671 w 237008"/>
                  <a:gd name="connsiteY45" fmla="*/ 101684 h 182388"/>
                  <a:gd name="connsiteX46" fmla="*/ 147827 w 237008"/>
                  <a:gd name="connsiteY46" fmla="*/ 96821 h 182388"/>
                  <a:gd name="connsiteX47" fmla="*/ 147827 w 237008"/>
                  <a:gd name="connsiteY47" fmla="*/ 95937 h 182388"/>
                  <a:gd name="connsiteX48" fmla="*/ 138985 w 237008"/>
                  <a:gd name="connsiteY48" fmla="*/ 72328 h 182388"/>
                  <a:gd name="connsiteX49" fmla="*/ 119179 w 237008"/>
                  <a:gd name="connsiteY49" fmla="*/ 63928 h 182388"/>
                  <a:gd name="connsiteX50" fmla="*/ 124484 w 237008"/>
                  <a:gd name="connsiteY50" fmla="*/ 50223 h 182388"/>
                  <a:gd name="connsiteX51" fmla="*/ 153751 w 237008"/>
                  <a:gd name="connsiteY51" fmla="*/ 31566 h 182388"/>
                  <a:gd name="connsiteX52" fmla="*/ 158791 w 237008"/>
                  <a:gd name="connsiteY52" fmla="*/ 60745 h 182388"/>
                  <a:gd name="connsiteX53" fmla="*/ 163566 w 237008"/>
                  <a:gd name="connsiteY53" fmla="*/ 65520 h 182388"/>
                  <a:gd name="connsiteX54" fmla="*/ 168341 w 237008"/>
                  <a:gd name="connsiteY54" fmla="*/ 60745 h 182388"/>
                  <a:gd name="connsiteX55" fmla="*/ 168341 w 237008"/>
                  <a:gd name="connsiteY55" fmla="*/ 60745 h 182388"/>
                  <a:gd name="connsiteX56" fmla="*/ 167545 w 237008"/>
                  <a:gd name="connsiteY56" fmla="*/ 51373 h 182388"/>
                  <a:gd name="connsiteX57" fmla="*/ 195920 w 237008"/>
                  <a:gd name="connsiteY57" fmla="*/ 81677 h 182388"/>
                  <a:gd name="connsiteX58" fmla="*/ 195663 w 237008"/>
                  <a:gd name="connsiteY58" fmla="*/ 84707 h 182388"/>
                  <a:gd name="connsiteX59" fmla="*/ 200195 w 237008"/>
                  <a:gd name="connsiteY59" fmla="*/ 89542 h 182388"/>
                  <a:gd name="connsiteX60" fmla="*/ 204063 w 237008"/>
                  <a:gd name="connsiteY60" fmla="*/ 87714 h 182388"/>
                  <a:gd name="connsiteX61" fmla="*/ 205212 w 237008"/>
                  <a:gd name="connsiteY61" fmla="*/ 84177 h 182388"/>
                  <a:gd name="connsiteX62" fmla="*/ 205212 w 237008"/>
                  <a:gd name="connsiteY62" fmla="*/ 84177 h 182388"/>
                  <a:gd name="connsiteX63" fmla="*/ 193983 w 237008"/>
                  <a:gd name="connsiteY63" fmla="*/ 52611 h 182388"/>
                  <a:gd name="connsiteX64" fmla="*/ 166395 w 237008"/>
                  <a:gd name="connsiteY64" fmla="*/ 41469 h 182388"/>
                  <a:gd name="connsiteX65" fmla="*/ 147208 w 237008"/>
                  <a:gd name="connsiteY65" fmla="*/ 3537 h 182388"/>
                  <a:gd name="connsiteX66" fmla="*/ 235010 w 237008"/>
                  <a:gd name="connsiteY66" fmla="*/ 88775 h 182388"/>
                  <a:gd name="connsiteX67" fmla="*/ 210295 w 237008"/>
                  <a:gd name="connsiteY67" fmla="*/ 138071 h 182388"/>
                  <a:gd name="connsiteX68" fmla="*/ 197962 w 237008"/>
                  <a:gd name="connsiteY68" fmla="*/ 140059 h 182388"/>
                  <a:gd name="connsiteX69" fmla="*/ 102555 w 237008"/>
                  <a:gd name="connsiteY69" fmla="*/ 140059 h 182388"/>
                  <a:gd name="connsiteX70" fmla="*/ 47823 w 237008"/>
                  <a:gd name="connsiteY70" fmla="*/ 180909 h 182388"/>
                  <a:gd name="connsiteX71" fmla="*/ 37662 w 237008"/>
                  <a:gd name="connsiteY71" fmla="*/ 179527 h 182388"/>
                  <a:gd name="connsiteX72" fmla="*/ 37301 w 237008"/>
                  <a:gd name="connsiteY72" fmla="*/ 171272 h 182388"/>
                  <a:gd name="connsiteX73" fmla="*/ 50564 w 237008"/>
                  <a:gd name="connsiteY73" fmla="*/ 149343 h 182388"/>
                  <a:gd name="connsiteX74" fmla="*/ 27574 w 237008"/>
                  <a:gd name="connsiteY74" fmla="*/ 155709 h 182388"/>
                  <a:gd name="connsiteX75" fmla="*/ 164 w 237008"/>
                  <a:gd name="connsiteY75" fmla="*/ 127592 h 1823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</a:cxnLst>
                <a:rect l="l" t="t" r="r" b="b"/>
                <a:pathLst>
                  <a:path w="237008" h="182388">
                    <a:moveTo>
                      <a:pt x="164" y="127592"/>
                    </a:moveTo>
                    <a:cubicBezTo>
                      <a:pt x="-350" y="122636"/>
                      <a:pt x="349" y="117629"/>
                      <a:pt x="2198" y="113002"/>
                    </a:cubicBezTo>
                    <a:cubicBezTo>
                      <a:pt x="4837" y="105761"/>
                      <a:pt x="7081" y="98382"/>
                      <a:pt x="8918" y="90897"/>
                    </a:cubicBezTo>
                    <a:cubicBezTo>
                      <a:pt x="8918" y="90101"/>
                      <a:pt x="9360" y="89305"/>
                      <a:pt x="9713" y="88509"/>
                    </a:cubicBezTo>
                    <a:cubicBezTo>
                      <a:pt x="16202" y="69347"/>
                      <a:pt x="26725" y="51798"/>
                      <a:pt x="40572" y="37048"/>
                    </a:cubicBezTo>
                    <a:cubicBezTo>
                      <a:pt x="43313" y="38286"/>
                      <a:pt x="58257" y="46686"/>
                      <a:pt x="61705" y="75865"/>
                    </a:cubicBezTo>
                    <a:cubicBezTo>
                      <a:pt x="53385" y="74659"/>
                      <a:pt x="44919" y="76650"/>
                      <a:pt x="38008" y="81436"/>
                    </a:cubicBezTo>
                    <a:cubicBezTo>
                      <a:pt x="30463" y="88073"/>
                      <a:pt x="26634" y="97976"/>
                      <a:pt x="27751" y="107962"/>
                    </a:cubicBezTo>
                    <a:cubicBezTo>
                      <a:pt x="27800" y="110711"/>
                      <a:pt x="30042" y="112914"/>
                      <a:pt x="32791" y="112914"/>
                    </a:cubicBezTo>
                    <a:lnTo>
                      <a:pt x="32791" y="112914"/>
                    </a:lnTo>
                    <a:cubicBezTo>
                      <a:pt x="35477" y="112963"/>
                      <a:pt x="37693" y="110826"/>
                      <a:pt x="37743" y="108141"/>
                    </a:cubicBezTo>
                    <a:cubicBezTo>
                      <a:pt x="37744" y="108081"/>
                      <a:pt x="37744" y="108021"/>
                      <a:pt x="37743" y="107962"/>
                    </a:cubicBezTo>
                    <a:cubicBezTo>
                      <a:pt x="36748" y="101082"/>
                      <a:pt x="39117" y="94143"/>
                      <a:pt x="44109" y="89305"/>
                    </a:cubicBezTo>
                    <a:cubicBezTo>
                      <a:pt x="49373" y="86004"/>
                      <a:pt x="55697" y="84833"/>
                      <a:pt x="61793" y="86034"/>
                    </a:cubicBezTo>
                    <a:cubicBezTo>
                      <a:pt x="61891" y="91025"/>
                      <a:pt x="61655" y="96017"/>
                      <a:pt x="61086" y="100977"/>
                    </a:cubicBezTo>
                    <a:cubicBezTo>
                      <a:pt x="60845" y="103352"/>
                      <a:pt x="62220" y="105596"/>
                      <a:pt x="64446" y="106459"/>
                    </a:cubicBezTo>
                    <a:lnTo>
                      <a:pt x="66038" y="106459"/>
                    </a:lnTo>
                    <a:cubicBezTo>
                      <a:pt x="68611" y="106433"/>
                      <a:pt x="70767" y="104504"/>
                      <a:pt x="71078" y="101949"/>
                    </a:cubicBezTo>
                    <a:cubicBezTo>
                      <a:pt x="76118" y="54025"/>
                      <a:pt x="56842" y="35545"/>
                      <a:pt x="47734" y="29621"/>
                    </a:cubicBezTo>
                    <a:cubicBezTo>
                      <a:pt x="49414" y="28206"/>
                      <a:pt x="50829" y="26526"/>
                      <a:pt x="52509" y="25200"/>
                    </a:cubicBezTo>
                    <a:lnTo>
                      <a:pt x="52509" y="25200"/>
                    </a:lnTo>
                    <a:lnTo>
                      <a:pt x="52509" y="25200"/>
                    </a:lnTo>
                    <a:lnTo>
                      <a:pt x="54189" y="23962"/>
                    </a:lnTo>
                    <a:cubicBezTo>
                      <a:pt x="56488" y="22194"/>
                      <a:pt x="58875" y="20337"/>
                      <a:pt x="61351" y="18745"/>
                    </a:cubicBezTo>
                    <a:lnTo>
                      <a:pt x="61351" y="18745"/>
                    </a:lnTo>
                    <a:cubicBezTo>
                      <a:pt x="63297" y="17419"/>
                      <a:pt x="65330" y="16446"/>
                      <a:pt x="67364" y="15297"/>
                    </a:cubicBezTo>
                    <a:cubicBezTo>
                      <a:pt x="69041" y="20320"/>
                      <a:pt x="72107" y="24765"/>
                      <a:pt x="76206" y="28118"/>
                    </a:cubicBezTo>
                    <a:cubicBezTo>
                      <a:pt x="80767" y="31451"/>
                      <a:pt x="86297" y="33192"/>
                      <a:pt x="91945" y="33069"/>
                    </a:cubicBezTo>
                    <a:cubicBezTo>
                      <a:pt x="96086" y="33025"/>
                      <a:pt x="100197" y="32369"/>
                      <a:pt x="104147" y="31124"/>
                    </a:cubicBezTo>
                    <a:cubicBezTo>
                      <a:pt x="106779" y="30509"/>
                      <a:pt x="108481" y="27955"/>
                      <a:pt x="108038" y="25288"/>
                    </a:cubicBezTo>
                    <a:cubicBezTo>
                      <a:pt x="107531" y="22601"/>
                      <a:pt x="104942" y="20833"/>
                      <a:pt x="102255" y="21340"/>
                    </a:cubicBezTo>
                    <a:cubicBezTo>
                      <a:pt x="102058" y="21377"/>
                      <a:pt x="101862" y="21425"/>
                      <a:pt x="101671" y="21486"/>
                    </a:cubicBezTo>
                    <a:cubicBezTo>
                      <a:pt x="95339" y="24184"/>
                      <a:pt x="88094" y="23657"/>
                      <a:pt x="82219" y="20072"/>
                    </a:cubicBezTo>
                    <a:cubicBezTo>
                      <a:pt x="79100" y="17587"/>
                      <a:pt x="76843" y="14185"/>
                      <a:pt x="75764" y="10345"/>
                    </a:cubicBezTo>
                    <a:cubicBezTo>
                      <a:pt x="89879" y="3609"/>
                      <a:pt x="105308" y="76"/>
                      <a:pt x="120947" y="0"/>
                    </a:cubicBezTo>
                    <a:lnTo>
                      <a:pt x="120947" y="0"/>
                    </a:lnTo>
                    <a:cubicBezTo>
                      <a:pt x="133167" y="2854"/>
                      <a:pt x="143420" y="11122"/>
                      <a:pt x="148800" y="22459"/>
                    </a:cubicBezTo>
                    <a:cubicBezTo>
                      <a:pt x="135112" y="25308"/>
                      <a:pt x="123066" y="33360"/>
                      <a:pt x="115200" y="44918"/>
                    </a:cubicBezTo>
                    <a:cubicBezTo>
                      <a:pt x="107869" y="57814"/>
                      <a:pt x="105659" y="72998"/>
                      <a:pt x="109010" y="87448"/>
                    </a:cubicBezTo>
                    <a:cubicBezTo>
                      <a:pt x="109670" y="90012"/>
                      <a:pt x="112283" y="91556"/>
                      <a:pt x="114846" y="90897"/>
                    </a:cubicBezTo>
                    <a:cubicBezTo>
                      <a:pt x="117409" y="90237"/>
                      <a:pt x="118954" y="87624"/>
                      <a:pt x="118294" y="85061"/>
                    </a:cubicBezTo>
                    <a:cubicBezTo>
                      <a:pt x="117468" y="81167"/>
                      <a:pt x="117082" y="77192"/>
                      <a:pt x="117145" y="73213"/>
                    </a:cubicBezTo>
                    <a:cubicBezTo>
                      <a:pt x="122379" y="73453"/>
                      <a:pt x="127373" y="75482"/>
                      <a:pt x="131292" y="78960"/>
                    </a:cubicBezTo>
                    <a:cubicBezTo>
                      <a:pt x="136323" y="83518"/>
                      <a:pt x="139129" y="90034"/>
                      <a:pt x="138985" y="96821"/>
                    </a:cubicBezTo>
                    <a:cubicBezTo>
                      <a:pt x="138838" y="99356"/>
                      <a:pt x="140774" y="101530"/>
                      <a:pt x="143309" y="101677"/>
                    </a:cubicBezTo>
                    <a:cubicBezTo>
                      <a:pt x="143430" y="101684"/>
                      <a:pt x="143550" y="101687"/>
                      <a:pt x="143671" y="101684"/>
                    </a:cubicBezTo>
                    <a:cubicBezTo>
                      <a:pt x="146120" y="101407"/>
                      <a:pt x="147936" y="99283"/>
                      <a:pt x="147827" y="96821"/>
                    </a:cubicBezTo>
                    <a:lnTo>
                      <a:pt x="147827" y="95937"/>
                    </a:lnTo>
                    <a:cubicBezTo>
                      <a:pt x="148297" y="87180"/>
                      <a:pt x="145092" y="78622"/>
                      <a:pt x="138985" y="72328"/>
                    </a:cubicBezTo>
                    <a:cubicBezTo>
                      <a:pt x="133530" y="67357"/>
                      <a:pt x="126544" y="64394"/>
                      <a:pt x="119179" y="63928"/>
                    </a:cubicBezTo>
                    <a:cubicBezTo>
                      <a:pt x="120071" y="59067"/>
                      <a:pt x="121870" y="54418"/>
                      <a:pt x="124484" y="50223"/>
                    </a:cubicBezTo>
                    <a:cubicBezTo>
                      <a:pt x="131387" y="40377"/>
                      <a:pt x="141912" y="33668"/>
                      <a:pt x="153751" y="31566"/>
                    </a:cubicBezTo>
                    <a:cubicBezTo>
                      <a:pt x="156822" y="41001"/>
                      <a:pt x="158519" y="50828"/>
                      <a:pt x="158791" y="60745"/>
                    </a:cubicBezTo>
                    <a:cubicBezTo>
                      <a:pt x="158791" y="63382"/>
                      <a:pt x="160929" y="65520"/>
                      <a:pt x="163566" y="65520"/>
                    </a:cubicBezTo>
                    <a:cubicBezTo>
                      <a:pt x="166203" y="65520"/>
                      <a:pt x="168341" y="63382"/>
                      <a:pt x="168341" y="60745"/>
                    </a:cubicBezTo>
                    <a:lnTo>
                      <a:pt x="168341" y="60745"/>
                    </a:lnTo>
                    <a:cubicBezTo>
                      <a:pt x="168341" y="57474"/>
                      <a:pt x="168341" y="54379"/>
                      <a:pt x="167545" y="51373"/>
                    </a:cubicBezTo>
                    <a:cubicBezTo>
                      <a:pt x="183749" y="51906"/>
                      <a:pt x="196453" y="65473"/>
                      <a:pt x="195920" y="81677"/>
                    </a:cubicBezTo>
                    <a:cubicBezTo>
                      <a:pt x="195887" y="82691"/>
                      <a:pt x="195801" y="83703"/>
                      <a:pt x="195663" y="84707"/>
                    </a:cubicBezTo>
                    <a:cubicBezTo>
                      <a:pt x="195580" y="87295"/>
                      <a:pt x="197609" y="89459"/>
                      <a:pt x="200195" y="89542"/>
                    </a:cubicBezTo>
                    <a:cubicBezTo>
                      <a:pt x="201704" y="89591"/>
                      <a:pt x="203143" y="88910"/>
                      <a:pt x="204063" y="87714"/>
                    </a:cubicBezTo>
                    <a:cubicBezTo>
                      <a:pt x="204846" y="86705"/>
                      <a:pt x="205253" y="85454"/>
                      <a:pt x="205212" y="84177"/>
                    </a:cubicBezTo>
                    <a:lnTo>
                      <a:pt x="205212" y="84177"/>
                    </a:lnTo>
                    <a:cubicBezTo>
                      <a:pt x="206065" y="72545"/>
                      <a:pt x="201989" y="61091"/>
                      <a:pt x="193983" y="52611"/>
                    </a:cubicBezTo>
                    <a:cubicBezTo>
                      <a:pt x="186416" y="45717"/>
                      <a:pt x="176628" y="41764"/>
                      <a:pt x="166395" y="41469"/>
                    </a:cubicBezTo>
                    <a:cubicBezTo>
                      <a:pt x="164242" y="27092"/>
                      <a:pt x="157514" y="13791"/>
                      <a:pt x="147208" y="3537"/>
                    </a:cubicBezTo>
                    <a:cubicBezTo>
                      <a:pt x="189072" y="15160"/>
                      <a:pt x="222152" y="47274"/>
                      <a:pt x="235010" y="88775"/>
                    </a:cubicBezTo>
                    <a:cubicBezTo>
                      <a:pt x="241798" y="109212"/>
                      <a:pt x="230732" y="131283"/>
                      <a:pt x="210295" y="138071"/>
                    </a:cubicBezTo>
                    <a:cubicBezTo>
                      <a:pt x="206318" y="139392"/>
                      <a:pt x="202153" y="140063"/>
                      <a:pt x="197962" y="140059"/>
                    </a:cubicBezTo>
                    <a:lnTo>
                      <a:pt x="102555" y="140059"/>
                    </a:lnTo>
                    <a:lnTo>
                      <a:pt x="47823" y="180909"/>
                    </a:lnTo>
                    <a:cubicBezTo>
                      <a:pt x="44635" y="183333"/>
                      <a:pt x="40086" y="182714"/>
                      <a:pt x="37662" y="179527"/>
                    </a:cubicBezTo>
                    <a:cubicBezTo>
                      <a:pt x="35833" y="177119"/>
                      <a:pt x="35689" y="173830"/>
                      <a:pt x="37301" y="171272"/>
                    </a:cubicBezTo>
                    <a:lnTo>
                      <a:pt x="50564" y="149343"/>
                    </a:lnTo>
                    <a:cubicBezTo>
                      <a:pt x="44064" y="154461"/>
                      <a:pt x="35781" y="156755"/>
                      <a:pt x="27574" y="155709"/>
                    </a:cubicBezTo>
                    <a:cubicBezTo>
                      <a:pt x="12995" y="153883"/>
                      <a:pt x="1618" y="142213"/>
                      <a:pt x="164" y="127592"/>
                    </a:cubicBezTo>
                    <a:close/>
                  </a:path>
                </a:pathLst>
              </a:custGeom>
              <a:solidFill>
                <a:srgbClr val="FFB361"/>
              </a:solidFill>
              <a:ln w="8689" cap="flat">
                <a:noFill/>
                <a:prstDash val="solid"/>
                <a:miter/>
              </a:ln>
            </p:spPr>
            <p:txBody>
              <a:bodyPr rtlCol="1" anchor="ctr"/>
              <a:lstStyle/>
              <a:p>
                <a:endParaRPr lang="fa-IR"/>
              </a:p>
            </p:txBody>
          </p:sp>
          <p:grpSp>
            <p:nvGrpSpPr>
              <p:cNvPr id="49" name="Graphic 24">
                <a:extLst>
                  <a:ext uri="{FF2B5EF4-FFF2-40B4-BE49-F238E27FC236}">
                    <a16:creationId xmlns:a16="http://schemas.microsoft.com/office/drawing/2014/main" id="{15021A38-16A0-48F8-8E2A-64BD330F5D99}"/>
                  </a:ext>
                </a:extLst>
              </p:cNvPr>
              <p:cNvGrpSpPr/>
              <p:nvPr/>
            </p:nvGrpSpPr>
            <p:grpSpPr>
              <a:xfrm>
                <a:off x="5085852" y="789728"/>
                <a:ext cx="507271" cy="507271"/>
                <a:chOff x="5085852" y="789728"/>
                <a:chExt cx="507271" cy="507271"/>
              </a:xfrm>
              <a:solidFill>
                <a:srgbClr val="6745FF"/>
              </a:solidFill>
            </p:grpSpPr>
            <p:sp>
              <p:nvSpPr>
                <p:cNvPr id="50" name="Freeform: Shape 49">
                  <a:extLst>
                    <a:ext uri="{FF2B5EF4-FFF2-40B4-BE49-F238E27FC236}">
                      <a16:creationId xmlns:a16="http://schemas.microsoft.com/office/drawing/2014/main" id="{11ABB9F0-A385-4F09-8EA7-AF2A6B45875D}"/>
                    </a:ext>
                  </a:extLst>
                </p:cNvPr>
                <p:cNvSpPr/>
                <p:nvPr/>
              </p:nvSpPr>
              <p:spPr>
                <a:xfrm>
                  <a:off x="5225822" y="789728"/>
                  <a:ext cx="227330" cy="507271"/>
                </a:xfrm>
                <a:custGeom>
                  <a:avLst/>
                  <a:gdLst>
                    <a:gd name="connsiteX0" fmla="*/ 113709 w 227330"/>
                    <a:gd name="connsiteY0" fmla="*/ 507272 h 507271"/>
                    <a:gd name="connsiteX1" fmla="*/ 0 w 227330"/>
                    <a:gd name="connsiteY1" fmla="*/ 253680 h 507271"/>
                    <a:gd name="connsiteX2" fmla="*/ 113709 w 227330"/>
                    <a:gd name="connsiteY2" fmla="*/ 0 h 507271"/>
                    <a:gd name="connsiteX3" fmla="*/ 227331 w 227330"/>
                    <a:gd name="connsiteY3" fmla="*/ 253680 h 507271"/>
                    <a:gd name="connsiteX4" fmla="*/ 113709 w 227330"/>
                    <a:gd name="connsiteY4" fmla="*/ 507272 h 507271"/>
                    <a:gd name="connsiteX5" fmla="*/ 113709 w 227330"/>
                    <a:gd name="connsiteY5" fmla="*/ 6013 h 507271"/>
                    <a:gd name="connsiteX6" fmla="*/ 6013 w 227330"/>
                    <a:gd name="connsiteY6" fmla="*/ 253592 h 507271"/>
                    <a:gd name="connsiteX7" fmla="*/ 113709 w 227330"/>
                    <a:gd name="connsiteY7" fmla="*/ 501171 h 507271"/>
                    <a:gd name="connsiteX8" fmla="*/ 221318 w 227330"/>
                    <a:gd name="connsiteY8" fmla="*/ 253592 h 507271"/>
                    <a:gd name="connsiteX9" fmla="*/ 113709 w 227330"/>
                    <a:gd name="connsiteY9" fmla="*/ 6013 h 5072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27330" h="507271">
                      <a:moveTo>
                        <a:pt x="113709" y="507272"/>
                      </a:moveTo>
                      <a:cubicBezTo>
                        <a:pt x="51019" y="507272"/>
                        <a:pt x="0" y="393474"/>
                        <a:pt x="0" y="253680"/>
                      </a:cubicBezTo>
                      <a:cubicBezTo>
                        <a:pt x="0" y="113886"/>
                        <a:pt x="51019" y="0"/>
                        <a:pt x="113709" y="0"/>
                      </a:cubicBezTo>
                      <a:cubicBezTo>
                        <a:pt x="176400" y="0"/>
                        <a:pt x="227331" y="113798"/>
                        <a:pt x="227331" y="253680"/>
                      </a:cubicBezTo>
                      <a:cubicBezTo>
                        <a:pt x="227331" y="393562"/>
                        <a:pt x="176400" y="507272"/>
                        <a:pt x="113709" y="507272"/>
                      </a:cubicBezTo>
                      <a:close/>
                      <a:moveTo>
                        <a:pt x="113709" y="6013"/>
                      </a:moveTo>
                      <a:cubicBezTo>
                        <a:pt x="54291" y="6013"/>
                        <a:pt x="6013" y="117069"/>
                        <a:pt x="6013" y="253592"/>
                      </a:cubicBezTo>
                      <a:cubicBezTo>
                        <a:pt x="6013" y="390114"/>
                        <a:pt x="54291" y="501171"/>
                        <a:pt x="113709" y="501171"/>
                      </a:cubicBezTo>
                      <a:cubicBezTo>
                        <a:pt x="173128" y="501171"/>
                        <a:pt x="221318" y="390114"/>
                        <a:pt x="221318" y="253592"/>
                      </a:cubicBezTo>
                      <a:cubicBezTo>
                        <a:pt x="221318" y="117069"/>
                        <a:pt x="173040" y="6013"/>
                        <a:pt x="113709" y="6013"/>
                      </a:cubicBezTo>
                      <a:close/>
                    </a:path>
                  </a:pathLst>
                </a:custGeom>
                <a:solidFill>
                  <a:srgbClr val="6745FF"/>
                </a:solidFill>
                <a:ln w="8689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endParaRPr lang="fa-IR"/>
                </a:p>
              </p:txBody>
            </p:sp>
            <p:sp>
              <p:nvSpPr>
                <p:cNvPr id="51" name="Freeform: Shape 50">
                  <a:extLst>
                    <a:ext uri="{FF2B5EF4-FFF2-40B4-BE49-F238E27FC236}">
                      <a16:creationId xmlns:a16="http://schemas.microsoft.com/office/drawing/2014/main" id="{16444A3D-DF00-4D92-8DCD-3009338F73B3}"/>
                    </a:ext>
                  </a:extLst>
                </p:cNvPr>
                <p:cNvSpPr/>
                <p:nvPr/>
              </p:nvSpPr>
              <p:spPr>
                <a:xfrm>
                  <a:off x="5085852" y="929698"/>
                  <a:ext cx="507271" cy="227330"/>
                </a:xfrm>
                <a:custGeom>
                  <a:avLst/>
                  <a:gdLst>
                    <a:gd name="connsiteX0" fmla="*/ 253680 w 507271"/>
                    <a:gd name="connsiteY0" fmla="*/ 227331 h 227330"/>
                    <a:gd name="connsiteX1" fmla="*/ 0 w 507271"/>
                    <a:gd name="connsiteY1" fmla="*/ 113709 h 227330"/>
                    <a:gd name="connsiteX2" fmla="*/ 253680 w 507271"/>
                    <a:gd name="connsiteY2" fmla="*/ 0 h 227330"/>
                    <a:gd name="connsiteX3" fmla="*/ 507272 w 507271"/>
                    <a:gd name="connsiteY3" fmla="*/ 113709 h 227330"/>
                    <a:gd name="connsiteX4" fmla="*/ 253680 w 507271"/>
                    <a:gd name="connsiteY4" fmla="*/ 227331 h 227330"/>
                    <a:gd name="connsiteX5" fmla="*/ 253680 w 507271"/>
                    <a:gd name="connsiteY5" fmla="*/ 6278 h 227330"/>
                    <a:gd name="connsiteX6" fmla="*/ 6101 w 507271"/>
                    <a:gd name="connsiteY6" fmla="*/ 113975 h 227330"/>
                    <a:gd name="connsiteX7" fmla="*/ 253680 w 507271"/>
                    <a:gd name="connsiteY7" fmla="*/ 221583 h 227330"/>
                    <a:gd name="connsiteX8" fmla="*/ 501259 w 507271"/>
                    <a:gd name="connsiteY8" fmla="*/ 113975 h 227330"/>
                    <a:gd name="connsiteX9" fmla="*/ 253680 w 507271"/>
                    <a:gd name="connsiteY9" fmla="*/ 6013 h 2273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507271" h="227330">
                      <a:moveTo>
                        <a:pt x="253680" y="227331"/>
                      </a:moveTo>
                      <a:cubicBezTo>
                        <a:pt x="113798" y="227331"/>
                        <a:pt x="0" y="176400"/>
                        <a:pt x="0" y="113709"/>
                      </a:cubicBezTo>
                      <a:cubicBezTo>
                        <a:pt x="0" y="51019"/>
                        <a:pt x="113798" y="0"/>
                        <a:pt x="253680" y="0"/>
                      </a:cubicBezTo>
                      <a:cubicBezTo>
                        <a:pt x="393562" y="0"/>
                        <a:pt x="507272" y="51019"/>
                        <a:pt x="507272" y="113709"/>
                      </a:cubicBezTo>
                      <a:cubicBezTo>
                        <a:pt x="507272" y="176400"/>
                        <a:pt x="393474" y="227331"/>
                        <a:pt x="253680" y="227331"/>
                      </a:cubicBezTo>
                      <a:close/>
                      <a:moveTo>
                        <a:pt x="253680" y="6278"/>
                      </a:moveTo>
                      <a:cubicBezTo>
                        <a:pt x="117069" y="6278"/>
                        <a:pt x="6101" y="54556"/>
                        <a:pt x="6101" y="113975"/>
                      </a:cubicBezTo>
                      <a:cubicBezTo>
                        <a:pt x="6101" y="173394"/>
                        <a:pt x="117158" y="221583"/>
                        <a:pt x="253680" y="221583"/>
                      </a:cubicBezTo>
                      <a:cubicBezTo>
                        <a:pt x="390202" y="221583"/>
                        <a:pt x="501259" y="173305"/>
                        <a:pt x="501259" y="113975"/>
                      </a:cubicBezTo>
                      <a:cubicBezTo>
                        <a:pt x="501259" y="54644"/>
                        <a:pt x="390202" y="6013"/>
                        <a:pt x="253680" y="6013"/>
                      </a:cubicBezTo>
                      <a:close/>
                    </a:path>
                  </a:pathLst>
                </a:custGeom>
                <a:solidFill>
                  <a:srgbClr val="6745FF"/>
                </a:solidFill>
                <a:ln w="8689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endParaRPr lang="fa-IR"/>
                </a:p>
              </p:txBody>
            </p:sp>
            <p:sp>
              <p:nvSpPr>
                <p:cNvPr id="52" name="Freeform: Shape 51">
                  <a:extLst>
                    <a:ext uri="{FF2B5EF4-FFF2-40B4-BE49-F238E27FC236}">
                      <a16:creationId xmlns:a16="http://schemas.microsoft.com/office/drawing/2014/main" id="{74B0AEAB-9757-4EFB-93CA-42119EAB3303}"/>
                    </a:ext>
                  </a:extLst>
                </p:cNvPr>
                <p:cNvSpPr/>
                <p:nvPr/>
              </p:nvSpPr>
              <p:spPr>
                <a:xfrm>
                  <a:off x="5142978" y="846685"/>
                  <a:ext cx="393420" cy="393324"/>
                </a:xfrm>
                <a:custGeom>
                  <a:avLst/>
                  <a:gdLst>
                    <a:gd name="connsiteX0" fmla="*/ 65513 w 393420"/>
                    <a:gd name="connsiteY0" fmla="*/ 393194 h 393324"/>
                    <a:gd name="connsiteX1" fmla="*/ 17147 w 393420"/>
                    <a:gd name="connsiteY1" fmla="*/ 376306 h 393324"/>
                    <a:gd name="connsiteX2" fmla="*/ 116090 w 393420"/>
                    <a:gd name="connsiteY2" fmla="*/ 116524 h 393324"/>
                    <a:gd name="connsiteX3" fmla="*/ 265433 w 393420"/>
                    <a:gd name="connsiteY3" fmla="*/ 13249 h 393324"/>
                    <a:gd name="connsiteX4" fmla="*/ 375871 w 393420"/>
                    <a:gd name="connsiteY4" fmla="*/ 17316 h 393324"/>
                    <a:gd name="connsiteX5" fmla="*/ 379939 w 393420"/>
                    <a:gd name="connsiteY5" fmla="*/ 127754 h 393324"/>
                    <a:gd name="connsiteX6" fmla="*/ 276928 w 393420"/>
                    <a:gd name="connsiteY6" fmla="*/ 277097 h 393324"/>
                    <a:gd name="connsiteX7" fmla="*/ 65513 w 393420"/>
                    <a:gd name="connsiteY7" fmla="*/ 393194 h 393324"/>
                    <a:gd name="connsiteX8" fmla="*/ 327151 w 393420"/>
                    <a:gd name="connsiteY8" fmla="*/ 5821 h 393324"/>
                    <a:gd name="connsiteX9" fmla="*/ 267555 w 393420"/>
                    <a:gd name="connsiteY9" fmla="*/ 18819 h 393324"/>
                    <a:gd name="connsiteX10" fmla="*/ 120334 w 393420"/>
                    <a:gd name="connsiteY10" fmla="*/ 120503 h 393324"/>
                    <a:gd name="connsiteX11" fmla="*/ 21391 w 393420"/>
                    <a:gd name="connsiteY11" fmla="*/ 371796 h 393324"/>
                    <a:gd name="connsiteX12" fmla="*/ 272684 w 393420"/>
                    <a:gd name="connsiteY12" fmla="*/ 272853 h 393324"/>
                    <a:gd name="connsiteX13" fmla="*/ 374368 w 393420"/>
                    <a:gd name="connsiteY13" fmla="*/ 125632 h 393324"/>
                    <a:gd name="connsiteX14" fmla="*/ 371627 w 393420"/>
                    <a:gd name="connsiteY14" fmla="*/ 21560 h 393324"/>
                    <a:gd name="connsiteX15" fmla="*/ 327151 w 393420"/>
                    <a:gd name="connsiteY15" fmla="*/ 5821 h 3933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93420" h="393324">
                      <a:moveTo>
                        <a:pt x="65513" y="393194"/>
                      </a:moveTo>
                      <a:cubicBezTo>
                        <a:pt x="47774" y="394311"/>
                        <a:pt x="30335" y="388221"/>
                        <a:pt x="17147" y="376306"/>
                      </a:cubicBezTo>
                      <a:cubicBezTo>
                        <a:pt x="-27064" y="332095"/>
                        <a:pt x="17147" y="215468"/>
                        <a:pt x="116090" y="116524"/>
                      </a:cubicBezTo>
                      <a:cubicBezTo>
                        <a:pt x="163926" y="68689"/>
                        <a:pt x="216979" y="32082"/>
                        <a:pt x="265433" y="13249"/>
                      </a:cubicBezTo>
                      <a:cubicBezTo>
                        <a:pt x="313888" y="-5585"/>
                        <a:pt x="353854" y="-4436"/>
                        <a:pt x="375871" y="17316"/>
                      </a:cubicBezTo>
                      <a:cubicBezTo>
                        <a:pt x="397888" y="39068"/>
                        <a:pt x="399126" y="78327"/>
                        <a:pt x="379939" y="127754"/>
                      </a:cubicBezTo>
                      <a:cubicBezTo>
                        <a:pt x="360751" y="177181"/>
                        <a:pt x="324499" y="229438"/>
                        <a:pt x="276928" y="277097"/>
                      </a:cubicBezTo>
                      <a:cubicBezTo>
                        <a:pt x="204069" y="349779"/>
                        <a:pt x="121572" y="393194"/>
                        <a:pt x="65513" y="393194"/>
                      </a:cubicBezTo>
                      <a:close/>
                      <a:moveTo>
                        <a:pt x="327151" y="5821"/>
                      </a:moveTo>
                      <a:cubicBezTo>
                        <a:pt x="306664" y="6516"/>
                        <a:pt x="286472" y="10920"/>
                        <a:pt x="267555" y="18819"/>
                      </a:cubicBezTo>
                      <a:cubicBezTo>
                        <a:pt x="219720" y="37388"/>
                        <a:pt x="167463" y="73463"/>
                        <a:pt x="120334" y="120503"/>
                      </a:cubicBezTo>
                      <a:cubicBezTo>
                        <a:pt x="23779" y="217148"/>
                        <a:pt x="-20609" y="329796"/>
                        <a:pt x="21391" y="371796"/>
                      </a:cubicBezTo>
                      <a:cubicBezTo>
                        <a:pt x="63391" y="413796"/>
                        <a:pt x="176128" y="369409"/>
                        <a:pt x="272684" y="272853"/>
                      </a:cubicBezTo>
                      <a:cubicBezTo>
                        <a:pt x="319724" y="225990"/>
                        <a:pt x="355888" y="173468"/>
                        <a:pt x="374368" y="125632"/>
                      </a:cubicBezTo>
                      <a:cubicBezTo>
                        <a:pt x="392848" y="77796"/>
                        <a:pt x="392052" y="41543"/>
                        <a:pt x="371627" y="21560"/>
                      </a:cubicBezTo>
                      <a:cubicBezTo>
                        <a:pt x="359538" y="10518"/>
                        <a:pt x="343494" y="4841"/>
                        <a:pt x="327151" y="5821"/>
                      </a:cubicBezTo>
                      <a:close/>
                    </a:path>
                  </a:pathLst>
                </a:custGeom>
                <a:solidFill>
                  <a:srgbClr val="6745FF"/>
                </a:solidFill>
                <a:ln w="8689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endParaRPr lang="fa-IR"/>
                </a:p>
              </p:txBody>
            </p:sp>
            <p:sp>
              <p:nvSpPr>
                <p:cNvPr id="53" name="Freeform: Shape 52">
                  <a:extLst>
                    <a:ext uri="{FF2B5EF4-FFF2-40B4-BE49-F238E27FC236}">
                      <a16:creationId xmlns:a16="http://schemas.microsoft.com/office/drawing/2014/main" id="{8E4EFC3F-EC53-4676-9441-295535F970FE}"/>
                    </a:ext>
                  </a:extLst>
                </p:cNvPr>
                <p:cNvSpPr/>
                <p:nvPr/>
              </p:nvSpPr>
              <p:spPr>
                <a:xfrm>
                  <a:off x="5142954" y="846816"/>
                  <a:ext cx="393262" cy="393209"/>
                </a:xfrm>
                <a:custGeom>
                  <a:avLst/>
                  <a:gdLst>
                    <a:gd name="connsiteX0" fmla="*/ 327529 w 393262"/>
                    <a:gd name="connsiteY0" fmla="*/ 393063 h 393209"/>
                    <a:gd name="connsiteX1" fmla="*/ 116114 w 393262"/>
                    <a:gd name="connsiteY1" fmla="*/ 276966 h 393209"/>
                    <a:gd name="connsiteX2" fmla="*/ 17171 w 393262"/>
                    <a:gd name="connsiteY2" fmla="*/ 17185 h 393209"/>
                    <a:gd name="connsiteX3" fmla="*/ 276952 w 393262"/>
                    <a:gd name="connsiteY3" fmla="*/ 116128 h 393209"/>
                    <a:gd name="connsiteX4" fmla="*/ 376161 w 393262"/>
                    <a:gd name="connsiteY4" fmla="*/ 376174 h 393209"/>
                    <a:gd name="connsiteX5" fmla="*/ 327529 w 393262"/>
                    <a:gd name="connsiteY5" fmla="*/ 393063 h 393209"/>
                    <a:gd name="connsiteX6" fmla="*/ 66157 w 393262"/>
                    <a:gd name="connsiteY6" fmla="*/ 5602 h 393209"/>
                    <a:gd name="connsiteX7" fmla="*/ 21416 w 393262"/>
                    <a:gd name="connsiteY7" fmla="*/ 21429 h 393209"/>
                    <a:gd name="connsiteX8" fmla="*/ 120359 w 393262"/>
                    <a:gd name="connsiteY8" fmla="*/ 272722 h 393209"/>
                    <a:gd name="connsiteX9" fmla="*/ 371651 w 393262"/>
                    <a:gd name="connsiteY9" fmla="*/ 371665 h 393209"/>
                    <a:gd name="connsiteX10" fmla="*/ 272708 w 393262"/>
                    <a:gd name="connsiteY10" fmla="*/ 120372 h 393209"/>
                    <a:gd name="connsiteX11" fmla="*/ 66157 w 393262"/>
                    <a:gd name="connsiteY11" fmla="*/ 5602 h 3932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393262" h="393209">
                      <a:moveTo>
                        <a:pt x="327529" y="393063"/>
                      </a:moveTo>
                      <a:cubicBezTo>
                        <a:pt x="271470" y="393063"/>
                        <a:pt x="189062" y="349825"/>
                        <a:pt x="116114" y="276966"/>
                      </a:cubicBezTo>
                      <a:cubicBezTo>
                        <a:pt x="17260" y="178023"/>
                        <a:pt x="-27128" y="61484"/>
                        <a:pt x="17171" y="17185"/>
                      </a:cubicBezTo>
                      <a:cubicBezTo>
                        <a:pt x="61470" y="-27114"/>
                        <a:pt x="178009" y="17185"/>
                        <a:pt x="276952" y="116128"/>
                      </a:cubicBezTo>
                      <a:cubicBezTo>
                        <a:pt x="375896" y="215071"/>
                        <a:pt x="420371" y="331964"/>
                        <a:pt x="376161" y="376174"/>
                      </a:cubicBezTo>
                      <a:cubicBezTo>
                        <a:pt x="362907" y="388158"/>
                        <a:pt x="345358" y="394253"/>
                        <a:pt x="327529" y="393063"/>
                      </a:cubicBezTo>
                      <a:close/>
                      <a:moveTo>
                        <a:pt x="66157" y="5602"/>
                      </a:moveTo>
                      <a:cubicBezTo>
                        <a:pt x="49724" y="4664"/>
                        <a:pt x="33603" y="10366"/>
                        <a:pt x="21416" y="21429"/>
                      </a:cubicBezTo>
                      <a:cubicBezTo>
                        <a:pt x="-20584" y="63429"/>
                        <a:pt x="23803" y="176166"/>
                        <a:pt x="120359" y="272722"/>
                      </a:cubicBezTo>
                      <a:cubicBezTo>
                        <a:pt x="216914" y="369278"/>
                        <a:pt x="329651" y="413665"/>
                        <a:pt x="371651" y="371665"/>
                      </a:cubicBezTo>
                      <a:cubicBezTo>
                        <a:pt x="413651" y="329665"/>
                        <a:pt x="369264" y="217016"/>
                        <a:pt x="272708" y="120372"/>
                      </a:cubicBezTo>
                      <a:cubicBezTo>
                        <a:pt x="200822" y="49016"/>
                        <a:pt x="119740" y="5602"/>
                        <a:pt x="66157" y="5602"/>
                      </a:cubicBezTo>
                      <a:close/>
                    </a:path>
                  </a:pathLst>
                </a:custGeom>
                <a:solidFill>
                  <a:srgbClr val="6745FF"/>
                </a:solidFill>
                <a:ln w="8689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endParaRPr lang="fa-IR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416647818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1018516-1767-2B9E-C584-DF0EB96AC548}"/>
              </a:ext>
            </a:extLst>
          </p:cNvPr>
          <p:cNvSpPr/>
          <p:nvPr/>
        </p:nvSpPr>
        <p:spPr>
          <a:xfrm>
            <a:off x="3196115" y="450540"/>
            <a:ext cx="5799770" cy="64148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3791" cap="flat">
            <a:noFill/>
            <a:prstDash val="solid"/>
            <a:miter/>
          </a:ln>
          <a:effectLst>
            <a:outerShdw blurRad="76200" dist="38100" dir="8100000" algn="tr" rotWithShape="0">
              <a:schemeClr val="bg1">
                <a:lumMod val="50000"/>
                <a:alpha val="40000"/>
              </a:schemeClr>
            </a:outerShdw>
          </a:effectLst>
        </p:spPr>
        <p:txBody>
          <a:bodyPr rtlCol="1" anchor="ctr"/>
          <a:lstStyle/>
          <a:p>
            <a:pPr lvl="0" algn="ctr">
              <a:buClr>
                <a:schemeClr val="dk1"/>
              </a:buClr>
              <a:buSzPts val="1100"/>
            </a:pPr>
            <a:r>
              <a:rPr lang="fa-IR" sz="32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ira Sans Extra Condensed Medium"/>
                <a:ea typeface="Fira Sans Extra Condensed Medium"/>
                <a:cs typeface="IRAN Sans" panose="020B0400000000000000" pitchFamily="34" charset="-78"/>
                <a:sym typeface="Fira Sans Extra Condensed Medium"/>
              </a:rPr>
              <a:t>آنچه در این فصل بررسی خواهیم نمود:</a:t>
            </a:r>
          </a:p>
        </p:txBody>
      </p:sp>
      <p:sp>
        <p:nvSpPr>
          <p:cNvPr id="3" name="Google Shape;378;p32">
            <a:extLst>
              <a:ext uri="{FF2B5EF4-FFF2-40B4-BE49-F238E27FC236}">
                <a16:creationId xmlns:a16="http://schemas.microsoft.com/office/drawing/2014/main" id="{82A856DC-33AA-EA2D-5F64-D9DAE0B15F0C}"/>
              </a:ext>
            </a:extLst>
          </p:cNvPr>
          <p:cNvSpPr/>
          <p:nvPr/>
        </p:nvSpPr>
        <p:spPr>
          <a:xfrm flipH="1">
            <a:off x="8932986" y="3154502"/>
            <a:ext cx="2746674" cy="766590"/>
          </a:xfrm>
          <a:custGeom>
            <a:avLst/>
            <a:gdLst/>
            <a:ahLst/>
            <a:cxnLst/>
            <a:rect l="l" t="t" r="r" b="b"/>
            <a:pathLst>
              <a:path w="10225" h="3735" extrusionOk="0">
                <a:moveTo>
                  <a:pt x="1" y="1"/>
                </a:moveTo>
                <a:lnTo>
                  <a:pt x="1" y="2623"/>
                </a:lnTo>
                <a:cubicBezTo>
                  <a:pt x="1" y="3239"/>
                  <a:pt x="482" y="3734"/>
                  <a:pt x="1098" y="3734"/>
                </a:cubicBezTo>
                <a:lnTo>
                  <a:pt x="9127" y="3734"/>
                </a:lnTo>
                <a:cubicBezTo>
                  <a:pt x="9729" y="3734"/>
                  <a:pt x="10224" y="3239"/>
                  <a:pt x="10224" y="2623"/>
                </a:cubicBezTo>
                <a:lnTo>
                  <a:pt x="10224" y="1"/>
                </a:lnTo>
                <a:close/>
              </a:path>
            </a:pathLst>
          </a:custGeom>
          <a:solidFill>
            <a:schemeClr val="bg1">
              <a:alpha val="90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190500" dist="127000" dir="8100000" algn="tr" rotWithShape="0">
              <a:schemeClr val="tx1">
                <a:lumMod val="75000"/>
                <a:lumOff val="25000"/>
                <a:alpha val="10000"/>
              </a:schemeClr>
            </a:outerShdw>
          </a:effectLst>
        </p:spPr>
        <p:txBody>
          <a:bodyPr wrap="square" lIns="252000" tIns="72000" rIns="252000" bIns="180000">
            <a:noAutofit/>
          </a:bodyPr>
          <a:lstStyle/>
          <a:p>
            <a:pPr algn="ctr" rtl="1">
              <a:lnSpc>
                <a:spcPct val="150000"/>
              </a:lnSpc>
            </a:pPr>
            <a:r>
              <a:rPr lang="fa-IR" sz="2400" dirty="0">
                <a:solidFill>
                  <a:schemeClr val="tx1">
                    <a:lumMod val="95000"/>
                    <a:lumOff val="5000"/>
                  </a:schemeClr>
                </a:solidFill>
                <a:cs typeface="B Mitra" panose="00000400000000000000" pitchFamily="2" charset="-78"/>
              </a:rPr>
              <a:t>سناریوهای مورد بررسی</a:t>
            </a:r>
            <a:endParaRPr sz="2400" dirty="0">
              <a:solidFill>
                <a:schemeClr val="tx1">
                  <a:lumMod val="95000"/>
                  <a:lumOff val="5000"/>
                </a:schemeClr>
              </a:solidFill>
              <a:cs typeface="B Mitra" panose="00000400000000000000" pitchFamily="2" charset="-78"/>
            </a:endParaRPr>
          </a:p>
        </p:txBody>
      </p:sp>
      <p:sp>
        <p:nvSpPr>
          <p:cNvPr id="4" name="Google Shape;379;p32">
            <a:extLst>
              <a:ext uri="{FF2B5EF4-FFF2-40B4-BE49-F238E27FC236}">
                <a16:creationId xmlns:a16="http://schemas.microsoft.com/office/drawing/2014/main" id="{34E2953D-79AC-1264-03DC-7F80FC0CE38B}"/>
              </a:ext>
            </a:extLst>
          </p:cNvPr>
          <p:cNvSpPr/>
          <p:nvPr/>
        </p:nvSpPr>
        <p:spPr>
          <a:xfrm flipH="1">
            <a:off x="6194158" y="1794040"/>
            <a:ext cx="2750165" cy="742653"/>
          </a:xfrm>
          <a:custGeom>
            <a:avLst/>
            <a:gdLst/>
            <a:ahLst/>
            <a:cxnLst/>
            <a:rect l="l" t="t" r="r" b="b"/>
            <a:pathLst>
              <a:path w="10238" h="5608" extrusionOk="0">
                <a:moveTo>
                  <a:pt x="1112" y="0"/>
                </a:moveTo>
                <a:cubicBezTo>
                  <a:pt x="496" y="0"/>
                  <a:pt x="1" y="495"/>
                  <a:pt x="1" y="1097"/>
                </a:cubicBezTo>
                <a:lnTo>
                  <a:pt x="1" y="5607"/>
                </a:lnTo>
                <a:lnTo>
                  <a:pt x="10224" y="5607"/>
                </a:lnTo>
                <a:lnTo>
                  <a:pt x="10224" y="1097"/>
                </a:lnTo>
                <a:cubicBezTo>
                  <a:pt x="10238" y="495"/>
                  <a:pt x="9743" y="0"/>
                  <a:pt x="9141" y="0"/>
                </a:cubicBezTo>
                <a:close/>
              </a:path>
            </a:pathLst>
          </a:custGeom>
          <a:solidFill>
            <a:schemeClr val="bg1">
              <a:alpha val="90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190500" dist="127000" dir="8100000" algn="tr" rotWithShape="0">
              <a:schemeClr val="tx1">
                <a:lumMod val="75000"/>
                <a:lumOff val="25000"/>
                <a:alpha val="10000"/>
              </a:schemeClr>
            </a:outerShdw>
          </a:effectLst>
        </p:spPr>
        <p:txBody>
          <a:bodyPr wrap="square" lIns="252000" tIns="72000" rIns="252000" bIns="180000">
            <a:noAutofit/>
          </a:bodyPr>
          <a:lstStyle/>
          <a:p>
            <a:pPr lvl="0" algn="ctr" rtl="1">
              <a:lnSpc>
                <a:spcPct val="150000"/>
              </a:lnSpc>
            </a:pPr>
            <a:r>
              <a:rPr lang="fa-IR" sz="2400" dirty="0">
                <a:solidFill>
                  <a:prstClr val="black">
                    <a:lumMod val="95000"/>
                    <a:lumOff val="5000"/>
                  </a:prstClr>
                </a:solidFill>
                <a:cs typeface="B Mitra" panose="00000400000000000000" pitchFamily="2" charset="-78"/>
              </a:rPr>
              <a:t>رفع مشکل تابع لگاریتم</a:t>
            </a:r>
          </a:p>
        </p:txBody>
      </p:sp>
      <p:sp>
        <p:nvSpPr>
          <p:cNvPr id="5" name="Google Shape;380;p32">
            <a:extLst>
              <a:ext uri="{FF2B5EF4-FFF2-40B4-BE49-F238E27FC236}">
                <a16:creationId xmlns:a16="http://schemas.microsoft.com/office/drawing/2014/main" id="{3A25B9B1-B05E-5A0F-DE8A-794B6FA8B475}"/>
              </a:ext>
            </a:extLst>
          </p:cNvPr>
          <p:cNvSpPr/>
          <p:nvPr/>
        </p:nvSpPr>
        <p:spPr>
          <a:xfrm flipH="1">
            <a:off x="3458559" y="3154500"/>
            <a:ext cx="2746674" cy="766591"/>
          </a:xfrm>
          <a:custGeom>
            <a:avLst/>
            <a:gdLst/>
            <a:ahLst/>
            <a:cxnLst/>
            <a:rect l="l" t="t" r="r" b="b"/>
            <a:pathLst>
              <a:path w="10225" h="3735" extrusionOk="0">
                <a:moveTo>
                  <a:pt x="1" y="1"/>
                </a:moveTo>
                <a:lnTo>
                  <a:pt x="1" y="2623"/>
                </a:lnTo>
                <a:cubicBezTo>
                  <a:pt x="1" y="3239"/>
                  <a:pt x="482" y="3734"/>
                  <a:pt x="1098" y="3734"/>
                </a:cubicBezTo>
                <a:lnTo>
                  <a:pt x="9127" y="3734"/>
                </a:lnTo>
                <a:cubicBezTo>
                  <a:pt x="9729" y="3734"/>
                  <a:pt x="10224" y="3239"/>
                  <a:pt x="10224" y="2623"/>
                </a:cubicBezTo>
                <a:lnTo>
                  <a:pt x="10224" y="1"/>
                </a:lnTo>
                <a:close/>
              </a:path>
            </a:pathLst>
          </a:custGeom>
          <a:solidFill>
            <a:schemeClr val="bg1">
              <a:alpha val="90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190500" dist="127000" dir="8100000" algn="tr" rotWithShape="0">
              <a:schemeClr val="tx1">
                <a:lumMod val="75000"/>
                <a:lumOff val="25000"/>
                <a:alpha val="10000"/>
              </a:schemeClr>
            </a:outerShdw>
          </a:effectLst>
        </p:spPr>
        <p:txBody>
          <a:bodyPr wrap="square" lIns="252000" tIns="72000" rIns="252000" bIns="180000">
            <a:noAutofit/>
          </a:bodyPr>
          <a:lstStyle/>
          <a:p>
            <a:pPr lvl="0" algn="ctr" rtl="1">
              <a:lnSpc>
                <a:spcPct val="150000"/>
              </a:lnSpc>
            </a:pPr>
            <a:r>
              <a:rPr lang="fa-IR" sz="2400" dirty="0">
                <a:solidFill>
                  <a:prstClr val="black">
                    <a:lumMod val="95000"/>
                    <a:lumOff val="5000"/>
                  </a:prstClr>
                </a:solidFill>
                <a:cs typeface="B Mitra" panose="00000400000000000000" pitchFamily="2" charset="-78"/>
              </a:rPr>
              <a:t>رفع مشکل کسرها</a:t>
            </a:r>
          </a:p>
        </p:txBody>
      </p:sp>
      <p:sp>
        <p:nvSpPr>
          <p:cNvPr id="6" name="Google Shape;381;p32">
            <a:extLst>
              <a:ext uri="{FF2B5EF4-FFF2-40B4-BE49-F238E27FC236}">
                <a16:creationId xmlns:a16="http://schemas.microsoft.com/office/drawing/2014/main" id="{CC1DE6C7-B739-EC44-CA42-48CCAC83AA5B}"/>
              </a:ext>
            </a:extLst>
          </p:cNvPr>
          <p:cNvSpPr/>
          <p:nvPr/>
        </p:nvSpPr>
        <p:spPr>
          <a:xfrm flipH="1">
            <a:off x="651140" y="1580303"/>
            <a:ext cx="2842267" cy="978481"/>
          </a:xfrm>
          <a:custGeom>
            <a:avLst/>
            <a:gdLst/>
            <a:ahLst/>
            <a:cxnLst/>
            <a:rect l="l" t="t" r="r" b="b"/>
            <a:pathLst>
              <a:path w="10224" h="5608" extrusionOk="0">
                <a:moveTo>
                  <a:pt x="1097" y="0"/>
                </a:moveTo>
                <a:cubicBezTo>
                  <a:pt x="495" y="0"/>
                  <a:pt x="0" y="495"/>
                  <a:pt x="0" y="1097"/>
                </a:cubicBezTo>
                <a:lnTo>
                  <a:pt x="0" y="5607"/>
                </a:lnTo>
                <a:lnTo>
                  <a:pt x="10224" y="5607"/>
                </a:lnTo>
                <a:lnTo>
                  <a:pt x="10224" y="1097"/>
                </a:lnTo>
                <a:cubicBezTo>
                  <a:pt x="10224" y="495"/>
                  <a:pt x="9728" y="0"/>
                  <a:pt x="9126" y="0"/>
                </a:cubicBezTo>
                <a:close/>
              </a:path>
            </a:pathLst>
          </a:custGeom>
          <a:solidFill>
            <a:schemeClr val="bg1">
              <a:alpha val="90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190500" dist="127000" dir="8100000" algn="tr" rotWithShape="0">
              <a:schemeClr val="tx1">
                <a:lumMod val="75000"/>
                <a:lumOff val="25000"/>
                <a:alpha val="10000"/>
              </a:schemeClr>
            </a:outerShdw>
          </a:effectLst>
        </p:spPr>
        <p:txBody>
          <a:bodyPr wrap="square" lIns="252000" tIns="72000" rIns="252000" bIns="180000">
            <a:noAutofit/>
          </a:bodyPr>
          <a:lstStyle/>
          <a:p>
            <a:pPr lvl="0" algn="ctr" rtl="1">
              <a:lnSpc>
                <a:spcPct val="150000"/>
              </a:lnSpc>
            </a:pPr>
            <a:r>
              <a:rPr lang="fa-IR" sz="1600" b="1" dirty="0">
                <a:solidFill>
                  <a:prstClr val="black">
                    <a:lumMod val="95000"/>
                    <a:lumOff val="5000"/>
                  </a:prstClr>
                </a:solidFill>
                <a:cs typeface="B Mitra" panose="00000400000000000000" pitchFamily="2" charset="-78"/>
              </a:rPr>
              <a:t>الگوریتم مختصات نزولی یا بهینه سازی تناوبی</a:t>
            </a:r>
          </a:p>
        </p:txBody>
      </p:sp>
      <p:sp>
        <p:nvSpPr>
          <p:cNvPr id="7" name="Google Shape;382;p32">
            <a:extLst>
              <a:ext uri="{FF2B5EF4-FFF2-40B4-BE49-F238E27FC236}">
                <a16:creationId xmlns:a16="http://schemas.microsoft.com/office/drawing/2014/main" id="{D296C60B-29CA-3D01-BB37-D0FDDAD15EFA}"/>
              </a:ext>
            </a:extLst>
          </p:cNvPr>
          <p:cNvSpPr/>
          <p:nvPr/>
        </p:nvSpPr>
        <p:spPr>
          <a:xfrm flipH="1">
            <a:off x="8670811" y="2536407"/>
            <a:ext cx="3008849" cy="614878"/>
          </a:xfrm>
          <a:custGeom>
            <a:avLst/>
            <a:gdLst/>
            <a:ahLst/>
            <a:cxnLst/>
            <a:rect l="l" t="t" r="r" b="b"/>
            <a:pathLst>
              <a:path w="11201" h="2289" extrusionOk="0">
                <a:moveTo>
                  <a:pt x="1" y="0"/>
                </a:moveTo>
                <a:lnTo>
                  <a:pt x="964" y="1151"/>
                </a:lnTo>
                <a:lnTo>
                  <a:pt x="1" y="2288"/>
                </a:lnTo>
                <a:lnTo>
                  <a:pt x="10224" y="2288"/>
                </a:lnTo>
                <a:lnTo>
                  <a:pt x="11201" y="1151"/>
                </a:lnTo>
                <a:lnTo>
                  <a:pt x="1022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28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cs typeface="IRAN Sans" panose="020B0400000000000000" pitchFamily="34" charset="-78"/>
              </a:rPr>
              <a:t>اول</a:t>
            </a:r>
            <a:endParaRPr sz="2800" b="1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cs typeface="IRAN Sans" panose="020B0400000000000000" pitchFamily="34" charset="-78"/>
            </a:endParaRPr>
          </a:p>
        </p:txBody>
      </p:sp>
      <p:sp>
        <p:nvSpPr>
          <p:cNvPr id="8" name="Google Shape;383;p32">
            <a:extLst>
              <a:ext uri="{FF2B5EF4-FFF2-40B4-BE49-F238E27FC236}">
                <a16:creationId xmlns:a16="http://schemas.microsoft.com/office/drawing/2014/main" id="{BAEDB388-9781-9D8A-4BEF-7E7286DBBB0B}"/>
              </a:ext>
            </a:extLst>
          </p:cNvPr>
          <p:cNvSpPr/>
          <p:nvPr/>
        </p:nvSpPr>
        <p:spPr>
          <a:xfrm flipH="1">
            <a:off x="5935209" y="2536407"/>
            <a:ext cx="3009118" cy="614878"/>
          </a:xfrm>
          <a:custGeom>
            <a:avLst/>
            <a:gdLst/>
            <a:ahLst/>
            <a:cxnLst/>
            <a:rect l="l" t="t" r="r" b="b"/>
            <a:pathLst>
              <a:path w="11202" h="2289" extrusionOk="0">
                <a:moveTo>
                  <a:pt x="1" y="0"/>
                </a:moveTo>
                <a:lnTo>
                  <a:pt x="978" y="1151"/>
                </a:lnTo>
                <a:lnTo>
                  <a:pt x="1" y="2288"/>
                </a:lnTo>
                <a:lnTo>
                  <a:pt x="10224" y="2288"/>
                </a:lnTo>
                <a:lnTo>
                  <a:pt x="11201" y="1151"/>
                </a:lnTo>
                <a:lnTo>
                  <a:pt x="1022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2800" b="1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cs typeface="IRAN Sans" panose="020B0400000000000000" pitchFamily="34" charset="-78"/>
              </a:rPr>
              <a:t>دوم</a:t>
            </a:r>
            <a:endParaRPr sz="2800" b="1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cs typeface="IRAN Sans" panose="020B0400000000000000" pitchFamily="34" charset="-78"/>
            </a:endParaRPr>
          </a:p>
        </p:txBody>
      </p:sp>
      <p:sp>
        <p:nvSpPr>
          <p:cNvPr id="9" name="Google Shape;384;p32">
            <a:extLst>
              <a:ext uri="{FF2B5EF4-FFF2-40B4-BE49-F238E27FC236}">
                <a16:creationId xmlns:a16="http://schemas.microsoft.com/office/drawing/2014/main" id="{80AC472C-9C73-FBB5-DE66-140653C54C5C}"/>
              </a:ext>
            </a:extLst>
          </p:cNvPr>
          <p:cNvSpPr/>
          <p:nvPr/>
        </p:nvSpPr>
        <p:spPr>
          <a:xfrm flipH="1">
            <a:off x="3196115" y="2536407"/>
            <a:ext cx="3009118" cy="614878"/>
          </a:xfrm>
          <a:custGeom>
            <a:avLst/>
            <a:gdLst/>
            <a:ahLst/>
            <a:cxnLst/>
            <a:rect l="l" t="t" r="r" b="b"/>
            <a:pathLst>
              <a:path w="11202" h="2289" extrusionOk="0">
                <a:moveTo>
                  <a:pt x="1" y="0"/>
                </a:moveTo>
                <a:lnTo>
                  <a:pt x="964" y="1151"/>
                </a:lnTo>
                <a:lnTo>
                  <a:pt x="1" y="2288"/>
                </a:lnTo>
                <a:lnTo>
                  <a:pt x="10224" y="2288"/>
                </a:lnTo>
                <a:lnTo>
                  <a:pt x="11201" y="1151"/>
                </a:lnTo>
                <a:lnTo>
                  <a:pt x="1022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2800" b="1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cs typeface="IRAN Sans" panose="020B0400000000000000" pitchFamily="34" charset="-78"/>
              </a:rPr>
              <a:t>سوم</a:t>
            </a:r>
            <a:endParaRPr sz="2800" b="1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cs typeface="IRAN Sans" panose="020B0400000000000000" pitchFamily="34" charset="-78"/>
            </a:endParaRPr>
          </a:p>
        </p:txBody>
      </p:sp>
      <p:sp>
        <p:nvSpPr>
          <p:cNvPr id="10" name="Google Shape;385;p32">
            <a:extLst>
              <a:ext uri="{FF2B5EF4-FFF2-40B4-BE49-F238E27FC236}">
                <a16:creationId xmlns:a16="http://schemas.microsoft.com/office/drawing/2014/main" id="{93E2F6A6-B99B-B79E-25DE-76B452B75D0A}"/>
              </a:ext>
            </a:extLst>
          </p:cNvPr>
          <p:cNvSpPr/>
          <p:nvPr/>
        </p:nvSpPr>
        <p:spPr>
          <a:xfrm flipH="1">
            <a:off x="460782" y="2536407"/>
            <a:ext cx="3008849" cy="614878"/>
          </a:xfrm>
          <a:custGeom>
            <a:avLst/>
            <a:gdLst/>
            <a:ahLst/>
            <a:cxnLst/>
            <a:rect l="l" t="t" r="r" b="b"/>
            <a:pathLst>
              <a:path w="11201" h="2289" extrusionOk="0">
                <a:moveTo>
                  <a:pt x="0" y="0"/>
                </a:moveTo>
                <a:lnTo>
                  <a:pt x="977" y="1151"/>
                </a:lnTo>
                <a:lnTo>
                  <a:pt x="0" y="2288"/>
                </a:lnTo>
                <a:lnTo>
                  <a:pt x="10224" y="2288"/>
                </a:lnTo>
                <a:lnTo>
                  <a:pt x="11200" y="1151"/>
                </a:lnTo>
                <a:lnTo>
                  <a:pt x="10224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2800" b="1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cs typeface="IRAN Sans" panose="020B0400000000000000" pitchFamily="34" charset="-78"/>
              </a:rPr>
              <a:t>چهارم</a:t>
            </a:r>
            <a:endParaRPr sz="2800" b="1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cs typeface="IRAN Sans" panose="020B0400000000000000" pitchFamily="34" charset="-78"/>
            </a:endParaRPr>
          </a:p>
        </p:txBody>
      </p:sp>
      <p:grpSp>
        <p:nvGrpSpPr>
          <p:cNvPr id="11" name="Google Shape;386;p32">
            <a:extLst>
              <a:ext uri="{FF2B5EF4-FFF2-40B4-BE49-F238E27FC236}">
                <a16:creationId xmlns:a16="http://schemas.microsoft.com/office/drawing/2014/main" id="{3249667A-EA43-7E11-F6C8-0CB5AD1869EE}"/>
              </a:ext>
            </a:extLst>
          </p:cNvPr>
          <p:cNvGrpSpPr/>
          <p:nvPr/>
        </p:nvGrpSpPr>
        <p:grpSpPr>
          <a:xfrm>
            <a:off x="2395211" y="3560767"/>
            <a:ext cx="770882" cy="688390"/>
            <a:chOff x="6549031" y="3161040"/>
            <a:chExt cx="451179" cy="402900"/>
          </a:xfrm>
        </p:grpSpPr>
        <p:sp>
          <p:nvSpPr>
            <p:cNvPr id="12" name="Google Shape;387;p32">
              <a:extLst>
                <a:ext uri="{FF2B5EF4-FFF2-40B4-BE49-F238E27FC236}">
                  <a16:creationId xmlns:a16="http://schemas.microsoft.com/office/drawing/2014/main" id="{ADF5F341-7FB5-6420-A621-1247F4DF89E1}"/>
                </a:ext>
              </a:extLst>
            </p:cNvPr>
            <p:cNvSpPr/>
            <p:nvPr/>
          </p:nvSpPr>
          <p:spPr>
            <a:xfrm>
              <a:off x="6549031" y="3161040"/>
              <a:ext cx="451179" cy="402900"/>
            </a:xfrm>
            <a:custGeom>
              <a:avLst/>
              <a:gdLst/>
              <a:ahLst/>
              <a:cxnLst/>
              <a:rect l="l" t="t" r="r" b="b"/>
              <a:pathLst>
                <a:path w="2383" h="2128" extrusionOk="0">
                  <a:moveTo>
                    <a:pt x="1187" y="1"/>
                  </a:moveTo>
                  <a:cubicBezTo>
                    <a:pt x="888" y="1"/>
                    <a:pt x="594" y="126"/>
                    <a:pt x="389" y="368"/>
                  </a:cubicBezTo>
                  <a:cubicBezTo>
                    <a:pt x="1" y="810"/>
                    <a:pt x="55" y="1493"/>
                    <a:pt x="496" y="1867"/>
                  </a:cubicBezTo>
                  <a:cubicBezTo>
                    <a:pt x="702" y="2043"/>
                    <a:pt x="951" y="2128"/>
                    <a:pt x="1197" y="2128"/>
                  </a:cubicBezTo>
                  <a:cubicBezTo>
                    <a:pt x="1496" y="2128"/>
                    <a:pt x="1789" y="2002"/>
                    <a:pt x="1995" y="1760"/>
                  </a:cubicBezTo>
                  <a:cubicBezTo>
                    <a:pt x="2383" y="1305"/>
                    <a:pt x="2329" y="636"/>
                    <a:pt x="1888" y="261"/>
                  </a:cubicBezTo>
                  <a:cubicBezTo>
                    <a:pt x="1682" y="86"/>
                    <a:pt x="1433" y="1"/>
                    <a:pt x="118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88;p32">
              <a:extLst>
                <a:ext uri="{FF2B5EF4-FFF2-40B4-BE49-F238E27FC236}">
                  <a16:creationId xmlns:a16="http://schemas.microsoft.com/office/drawing/2014/main" id="{033E4CBD-BC3C-96AD-E281-36F065D3510F}"/>
                </a:ext>
              </a:extLst>
            </p:cNvPr>
            <p:cNvSpPr/>
            <p:nvPr/>
          </p:nvSpPr>
          <p:spPr>
            <a:xfrm>
              <a:off x="6853090" y="3387857"/>
              <a:ext cx="189" cy="18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" name="Google Shape;389;p32">
              <a:extLst>
                <a:ext uri="{FF2B5EF4-FFF2-40B4-BE49-F238E27FC236}">
                  <a16:creationId xmlns:a16="http://schemas.microsoft.com/office/drawing/2014/main" id="{9BD2924D-C651-B6C0-B0F4-DE0038492AAC}"/>
                </a:ext>
              </a:extLst>
            </p:cNvPr>
            <p:cNvGrpSpPr/>
            <p:nvPr/>
          </p:nvGrpSpPr>
          <p:grpSpPr>
            <a:xfrm>
              <a:off x="6663197" y="3271227"/>
              <a:ext cx="223030" cy="182704"/>
              <a:chOff x="6663197" y="3271227"/>
              <a:chExt cx="223030" cy="182704"/>
            </a:xfrm>
          </p:grpSpPr>
          <p:sp>
            <p:nvSpPr>
              <p:cNvPr id="15" name="Google Shape;390;p32">
                <a:extLst>
                  <a:ext uri="{FF2B5EF4-FFF2-40B4-BE49-F238E27FC236}">
                    <a16:creationId xmlns:a16="http://schemas.microsoft.com/office/drawing/2014/main" id="{37B11A50-D776-E186-6000-DFE84DF5E34E}"/>
                  </a:ext>
                </a:extLst>
              </p:cNvPr>
              <p:cNvSpPr/>
              <p:nvPr/>
            </p:nvSpPr>
            <p:spPr>
              <a:xfrm>
                <a:off x="6708825" y="3296597"/>
                <a:ext cx="78573" cy="121741"/>
              </a:xfrm>
              <a:custGeom>
                <a:avLst/>
                <a:gdLst/>
                <a:ahLst/>
                <a:cxnLst/>
                <a:rect l="l" t="t" r="r" b="b"/>
                <a:pathLst>
                  <a:path w="415" h="643" extrusionOk="0">
                    <a:moveTo>
                      <a:pt x="0" y="0"/>
                    </a:moveTo>
                    <a:lnTo>
                      <a:pt x="0" y="643"/>
                    </a:lnTo>
                    <a:cubicBezTo>
                      <a:pt x="67" y="589"/>
                      <a:pt x="147" y="549"/>
                      <a:pt x="228" y="509"/>
                    </a:cubicBezTo>
                    <a:cubicBezTo>
                      <a:pt x="294" y="482"/>
                      <a:pt x="361" y="469"/>
                      <a:pt x="415" y="469"/>
                    </a:cubicBezTo>
                    <a:lnTo>
                      <a:pt x="415" y="161"/>
                    </a:lnTo>
                    <a:cubicBezTo>
                      <a:pt x="348" y="148"/>
                      <a:pt x="281" y="134"/>
                      <a:pt x="228" y="121"/>
                    </a:cubicBezTo>
                    <a:cubicBezTo>
                      <a:pt x="147" y="94"/>
                      <a:pt x="67" y="54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391;p32">
                <a:extLst>
                  <a:ext uri="{FF2B5EF4-FFF2-40B4-BE49-F238E27FC236}">
                    <a16:creationId xmlns:a16="http://schemas.microsoft.com/office/drawing/2014/main" id="{10030C93-112D-8203-27AF-67E079E8065F}"/>
                  </a:ext>
                </a:extLst>
              </p:cNvPr>
              <p:cNvSpPr/>
              <p:nvPr/>
            </p:nvSpPr>
            <p:spPr>
              <a:xfrm>
                <a:off x="6799892" y="3410574"/>
                <a:ext cx="43357" cy="43357"/>
              </a:xfrm>
              <a:custGeom>
                <a:avLst/>
                <a:gdLst/>
                <a:ahLst/>
                <a:cxnLst/>
                <a:rect l="l" t="t" r="r" b="b"/>
                <a:pathLst>
                  <a:path w="229" h="229" extrusionOk="0">
                    <a:moveTo>
                      <a:pt x="108" y="1"/>
                    </a:moveTo>
                    <a:lnTo>
                      <a:pt x="1" y="228"/>
                    </a:lnTo>
                    <a:lnTo>
                      <a:pt x="121" y="228"/>
                    </a:lnTo>
                    <a:cubicBezTo>
                      <a:pt x="161" y="161"/>
                      <a:pt x="215" y="27"/>
                      <a:pt x="22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392;p32">
                <a:extLst>
                  <a:ext uri="{FF2B5EF4-FFF2-40B4-BE49-F238E27FC236}">
                    <a16:creationId xmlns:a16="http://schemas.microsoft.com/office/drawing/2014/main" id="{3CD4F2C9-9F7D-711D-86BF-FFE51DB797B9}"/>
                  </a:ext>
                </a:extLst>
              </p:cNvPr>
              <p:cNvSpPr/>
              <p:nvPr/>
            </p:nvSpPr>
            <p:spPr>
              <a:xfrm>
                <a:off x="6810116" y="3324428"/>
                <a:ext cx="76112" cy="63616"/>
              </a:xfrm>
              <a:custGeom>
                <a:avLst/>
                <a:gdLst/>
                <a:ahLst/>
                <a:cxnLst/>
                <a:rect l="l" t="t" r="r" b="b"/>
                <a:pathLst>
                  <a:path w="402" h="336" extrusionOk="0">
                    <a:moveTo>
                      <a:pt x="0" y="1"/>
                    </a:moveTo>
                    <a:lnTo>
                      <a:pt x="0" y="335"/>
                    </a:lnTo>
                    <a:lnTo>
                      <a:pt x="295" y="335"/>
                    </a:lnTo>
                    <a:cubicBezTo>
                      <a:pt x="362" y="335"/>
                      <a:pt x="402" y="282"/>
                      <a:pt x="402" y="215"/>
                    </a:cubicBezTo>
                    <a:lnTo>
                      <a:pt x="402" y="121"/>
                    </a:lnTo>
                    <a:cubicBezTo>
                      <a:pt x="402" y="54"/>
                      <a:pt x="348" y="1"/>
                      <a:pt x="28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393;p32">
                <a:extLst>
                  <a:ext uri="{FF2B5EF4-FFF2-40B4-BE49-F238E27FC236}">
                    <a16:creationId xmlns:a16="http://schemas.microsoft.com/office/drawing/2014/main" id="{CA7F147D-98AB-9156-FC7E-D3DA0464DEB3}"/>
                  </a:ext>
                </a:extLst>
              </p:cNvPr>
              <p:cNvSpPr/>
              <p:nvPr/>
            </p:nvSpPr>
            <p:spPr>
              <a:xfrm>
                <a:off x="6663197" y="3271227"/>
                <a:ext cx="25371" cy="170021"/>
              </a:xfrm>
              <a:custGeom>
                <a:avLst/>
                <a:gdLst/>
                <a:ahLst/>
                <a:cxnLst/>
                <a:rect l="l" t="t" r="r" b="b"/>
                <a:pathLst>
                  <a:path w="134" h="898" extrusionOk="0">
                    <a:moveTo>
                      <a:pt x="0" y="1"/>
                    </a:moveTo>
                    <a:lnTo>
                      <a:pt x="0" y="897"/>
                    </a:lnTo>
                    <a:lnTo>
                      <a:pt x="67" y="897"/>
                    </a:lnTo>
                    <a:cubicBezTo>
                      <a:pt x="107" y="897"/>
                      <a:pt x="134" y="870"/>
                      <a:pt x="134" y="830"/>
                    </a:cubicBezTo>
                    <a:lnTo>
                      <a:pt x="134" y="81"/>
                    </a:lnTo>
                    <a:cubicBezTo>
                      <a:pt x="134" y="41"/>
                      <a:pt x="94" y="1"/>
                      <a:pt x="5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9" name="Google Shape;394;p32">
            <a:extLst>
              <a:ext uri="{FF2B5EF4-FFF2-40B4-BE49-F238E27FC236}">
                <a16:creationId xmlns:a16="http://schemas.microsoft.com/office/drawing/2014/main" id="{869436B7-8B4F-C6C7-8178-03D4705C2A70}"/>
              </a:ext>
            </a:extLst>
          </p:cNvPr>
          <p:cNvGrpSpPr/>
          <p:nvPr/>
        </p:nvGrpSpPr>
        <p:grpSpPr>
          <a:xfrm flipH="1">
            <a:off x="5224829" y="1438528"/>
            <a:ext cx="688715" cy="688714"/>
            <a:chOff x="4648937" y="1918278"/>
            <a:chExt cx="403089" cy="403089"/>
          </a:xfrm>
        </p:grpSpPr>
        <p:sp>
          <p:nvSpPr>
            <p:cNvPr id="20" name="Google Shape;395;p32">
              <a:extLst>
                <a:ext uri="{FF2B5EF4-FFF2-40B4-BE49-F238E27FC236}">
                  <a16:creationId xmlns:a16="http://schemas.microsoft.com/office/drawing/2014/main" id="{922B6F70-164E-E505-B4AF-B9FFCD763248}"/>
                </a:ext>
              </a:extLst>
            </p:cNvPr>
            <p:cNvSpPr/>
            <p:nvPr/>
          </p:nvSpPr>
          <p:spPr>
            <a:xfrm>
              <a:off x="4648937" y="1918278"/>
              <a:ext cx="403089" cy="403089"/>
            </a:xfrm>
            <a:custGeom>
              <a:avLst/>
              <a:gdLst/>
              <a:ahLst/>
              <a:cxnLst/>
              <a:rect l="l" t="t" r="r" b="b"/>
              <a:pathLst>
                <a:path w="2129" h="2129" extrusionOk="0">
                  <a:moveTo>
                    <a:pt x="1071" y="1"/>
                  </a:moveTo>
                  <a:cubicBezTo>
                    <a:pt x="483" y="1"/>
                    <a:pt x="1" y="483"/>
                    <a:pt x="1" y="1071"/>
                  </a:cubicBezTo>
                  <a:cubicBezTo>
                    <a:pt x="1" y="1660"/>
                    <a:pt x="483" y="2129"/>
                    <a:pt x="1071" y="2129"/>
                  </a:cubicBezTo>
                  <a:cubicBezTo>
                    <a:pt x="1660" y="2129"/>
                    <a:pt x="2128" y="1660"/>
                    <a:pt x="2128" y="1071"/>
                  </a:cubicBezTo>
                  <a:cubicBezTo>
                    <a:pt x="2128" y="483"/>
                    <a:pt x="1660" y="1"/>
                    <a:pt x="107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" name="Google Shape;396;p32">
              <a:extLst>
                <a:ext uri="{FF2B5EF4-FFF2-40B4-BE49-F238E27FC236}">
                  <a16:creationId xmlns:a16="http://schemas.microsoft.com/office/drawing/2014/main" id="{0FFEC82F-E886-1CD5-2F0C-AC8BF2F45247}"/>
                </a:ext>
              </a:extLst>
            </p:cNvPr>
            <p:cNvGrpSpPr/>
            <p:nvPr/>
          </p:nvGrpSpPr>
          <p:grpSpPr>
            <a:xfrm>
              <a:off x="4737731" y="2029792"/>
              <a:ext cx="225684" cy="180053"/>
              <a:chOff x="4737731" y="2029792"/>
              <a:chExt cx="225684" cy="180053"/>
            </a:xfrm>
          </p:grpSpPr>
          <p:sp>
            <p:nvSpPr>
              <p:cNvPr id="22" name="Google Shape;397;p32">
                <a:extLst>
                  <a:ext uri="{FF2B5EF4-FFF2-40B4-BE49-F238E27FC236}">
                    <a16:creationId xmlns:a16="http://schemas.microsoft.com/office/drawing/2014/main" id="{1E1892FC-88D8-BB98-DE6B-DF5AF67D11CA}"/>
                  </a:ext>
                </a:extLst>
              </p:cNvPr>
              <p:cNvSpPr/>
              <p:nvPr/>
            </p:nvSpPr>
            <p:spPr>
              <a:xfrm>
                <a:off x="4828798" y="2166677"/>
                <a:ext cx="43357" cy="43168"/>
              </a:xfrm>
              <a:custGeom>
                <a:avLst/>
                <a:gdLst/>
                <a:ahLst/>
                <a:cxnLst/>
                <a:rect l="l" t="t" r="r" b="b"/>
                <a:pathLst>
                  <a:path w="229" h="228" extrusionOk="0">
                    <a:moveTo>
                      <a:pt x="121" y="0"/>
                    </a:moveTo>
                    <a:cubicBezTo>
                      <a:pt x="54" y="0"/>
                      <a:pt x="1" y="54"/>
                      <a:pt x="1" y="121"/>
                    </a:cubicBezTo>
                    <a:cubicBezTo>
                      <a:pt x="1" y="174"/>
                      <a:pt x="54" y="228"/>
                      <a:pt x="121" y="228"/>
                    </a:cubicBezTo>
                    <a:cubicBezTo>
                      <a:pt x="175" y="228"/>
                      <a:pt x="228" y="174"/>
                      <a:pt x="228" y="121"/>
                    </a:cubicBezTo>
                    <a:cubicBezTo>
                      <a:pt x="228" y="54"/>
                      <a:pt x="175" y="0"/>
                      <a:pt x="12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398;p32">
                <a:extLst>
                  <a:ext uri="{FF2B5EF4-FFF2-40B4-BE49-F238E27FC236}">
                    <a16:creationId xmlns:a16="http://schemas.microsoft.com/office/drawing/2014/main" id="{AA5FF63E-9480-81CB-A0CE-21523CB92F9A}"/>
                  </a:ext>
                </a:extLst>
              </p:cNvPr>
              <p:cNvSpPr/>
              <p:nvPr/>
            </p:nvSpPr>
            <p:spPr>
              <a:xfrm>
                <a:off x="4798505" y="2115937"/>
                <a:ext cx="103944" cy="40706"/>
              </a:xfrm>
              <a:custGeom>
                <a:avLst/>
                <a:gdLst/>
                <a:ahLst/>
                <a:cxnLst/>
                <a:rect l="l" t="t" r="r" b="b"/>
                <a:pathLst>
                  <a:path w="549" h="215" extrusionOk="0">
                    <a:moveTo>
                      <a:pt x="268" y="1"/>
                    </a:moveTo>
                    <a:cubicBezTo>
                      <a:pt x="174" y="1"/>
                      <a:pt x="81" y="41"/>
                      <a:pt x="0" y="121"/>
                    </a:cubicBezTo>
                    <a:lnTo>
                      <a:pt x="107" y="215"/>
                    </a:lnTo>
                    <a:cubicBezTo>
                      <a:pt x="154" y="168"/>
                      <a:pt x="214" y="144"/>
                      <a:pt x="275" y="144"/>
                    </a:cubicBezTo>
                    <a:cubicBezTo>
                      <a:pt x="335" y="144"/>
                      <a:pt x="395" y="168"/>
                      <a:pt x="442" y="215"/>
                    </a:cubicBezTo>
                    <a:lnTo>
                      <a:pt x="549" y="121"/>
                    </a:lnTo>
                    <a:cubicBezTo>
                      <a:pt x="469" y="41"/>
                      <a:pt x="375" y="1"/>
                      <a:pt x="26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399;p32">
                <a:extLst>
                  <a:ext uri="{FF2B5EF4-FFF2-40B4-BE49-F238E27FC236}">
                    <a16:creationId xmlns:a16="http://schemas.microsoft.com/office/drawing/2014/main" id="{F12157F9-42AE-661B-CF6F-EA889E5CAE42}"/>
                  </a:ext>
                </a:extLst>
              </p:cNvPr>
              <p:cNvSpPr/>
              <p:nvPr/>
            </p:nvSpPr>
            <p:spPr>
              <a:xfrm>
                <a:off x="4770674" y="2074095"/>
                <a:ext cx="164719" cy="52256"/>
              </a:xfrm>
              <a:custGeom>
                <a:avLst/>
                <a:gdLst/>
                <a:ahLst/>
                <a:cxnLst/>
                <a:rect l="l" t="t" r="r" b="b"/>
                <a:pathLst>
                  <a:path w="870" h="276" extrusionOk="0">
                    <a:moveTo>
                      <a:pt x="435" y="1"/>
                    </a:moveTo>
                    <a:cubicBezTo>
                      <a:pt x="278" y="1"/>
                      <a:pt x="121" y="61"/>
                      <a:pt x="0" y="181"/>
                    </a:cubicBezTo>
                    <a:lnTo>
                      <a:pt x="94" y="275"/>
                    </a:lnTo>
                    <a:cubicBezTo>
                      <a:pt x="187" y="195"/>
                      <a:pt x="308" y="141"/>
                      <a:pt x="428" y="141"/>
                    </a:cubicBezTo>
                    <a:cubicBezTo>
                      <a:pt x="549" y="141"/>
                      <a:pt x="669" y="195"/>
                      <a:pt x="763" y="275"/>
                    </a:cubicBezTo>
                    <a:lnTo>
                      <a:pt x="870" y="181"/>
                    </a:lnTo>
                    <a:cubicBezTo>
                      <a:pt x="749" y="61"/>
                      <a:pt x="592" y="1"/>
                      <a:pt x="43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400;p32">
                <a:extLst>
                  <a:ext uri="{FF2B5EF4-FFF2-40B4-BE49-F238E27FC236}">
                    <a16:creationId xmlns:a16="http://schemas.microsoft.com/office/drawing/2014/main" id="{3B21EE85-2C79-EAAD-6E70-1FE3778916D6}"/>
                  </a:ext>
                </a:extLst>
              </p:cNvPr>
              <p:cNvSpPr/>
              <p:nvPr/>
            </p:nvSpPr>
            <p:spPr>
              <a:xfrm>
                <a:off x="4737731" y="2029792"/>
                <a:ext cx="225684" cy="66077"/>
              </a:xfrm>
              <a:custGeom>
                <a:avLst/>
                <a:gdLst/>
                <a:ahLst/>
                <a:cxnLst/>
                <a:rect l="l" t="t" r="r" b="b"/>
                <a:pathLst>
                  <a:path w="1192" h="349" extrusionOk="0">
                    <a:moveTo>
                      <a:pt x="601" y="1"/>
                    </a:moveTo>
                    <a:cubicBezTo>
                      <a:pt x="385" y="1"/>
                      <a:pt x="167" y="81"/>
                      <a:pt x="0" y="241"/>
                    </a:cubicBezTo>
                    <a:lnTo>
                      <a:pt x="107" y="349"/>
                    </a:lnTo>
                    <a:cubicBezTo>
                      <a:pt x="241" y="208"/>
                      <a:pt x="418" y="138"/>
                      <a:pt x="597" y="138"/>
                    </a:cubicBezTo>
                    <a:cubicBezTo>
                      <a:pt x="776" y="138"/>
                      <a:pt x="957" y="208"/>
                      <a:pt x="1097" y="349"/>
                    </a:cubicBezTo>
                    <a:lnTo>
                      <a:pt x="1191" y="241"/>
                    </a:lnTo>
                    <a:cubicBezTo>
                      <a:pt x="1031" y="81"/>
                      <a:pt x="816" y="1"/>
                      <a:pt x="60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9" name="Google Shape;404;p32">
            <a:extLst>
              <a:ext uri="{FF2B5EF4-FFF2-40B4-BE49-F238E27FC236}">
                <a16:creationId xmlns:a16="http://schemas.microsoft.com/office/drawing/2014/main" id="{10571057-63BF-DC3A-043C-276FC2E94D04}"/>
              </a:ext>
            </a:extLst>
          </p:cNvPr>
          <p:cNvGrpSpPr/>
          <p:nvPr/>
        </p:nvGrpSpPr>
        <p:grpSpPr>
          <a:xfrm flipH="1">
            <a:off x="10602821" y="1437558"/>
            <a:ext cx="753413" cy="690655"/>
            <a:chOff x="775288" y="1917703"/>
            <a:chExt cx="440957" cy="404224"/>
          </a:xfrm>
        </p:grpSpPr>
        <p:sp>
          <p:nvSpPr>
            <p:cNvPr id="30" name="Google Shape;405;p32">
              <a:extLst>
                <a:ext uri="{FF2B5EF4-FFF2-40B4-BE49-F238E27FC236}">
                  <a16:creationId xmlns:a16="http://schemas.microsoft.com/office/drawing/2014/main" id="{63A6FC81-9E65-7F0A-3E6F-B8646248C8DB}"/>
                </a:ext>
              </a:extLst>
            </p:cNvPr>
            <p:cNvSpPr/>
            <p:nvPr/>
          </p:nvSpPr>
          <p:spPr>
            <a:xfrm>
              <a:off x="775288" y="1917703"/>
              <a:ext cx="440957" cy="404224"/>
            </a:xfrm>
            <a:custGeom>
              <a:avLst/>
              <a:gdLst/>
              <a:ahLst/>
              <a:cxnLst/>
              <a:rect l="l" t="t" r="r" b="b"/>
              <a:pathLst>
                <a:path w="2329" h="2135" extrusionOk="0">
                  <a:moveTo>
                    <a:pt x="1165" y="0"/>
                  </a:moveTo>
                  <a:cubicBezTo>
                    <a:pt x="894" y="0"/>
                    <a:pt x="623" y="104"/>
                    <a:pt x="415" y="312"/>
                  </a:cubicBezTo>
                  <a:cubicBezTo>
                    <a:pt x="0" y="726"/>
                    <a:pt x="0" y="1409"/>
                    <a:pt x="415" y="1824"/>
                  </a:cubicBezTo>
                  <a:cubicBezTo>
                    <a:pt x="623" y="2031"/>
                    <a:pt x="894" y="2135"/>
                    <a:pt x="1165" y="2135"/>
                  </a:cubicBezTo>
                  <a:cubicBezTo>
                    <a:pt x="1436" y="2135"/>
                    <a:pt x="1707" y="2031"/>
                    <a:pt x="1914" y="1824"/>
                  </a:cubicBezTo>
                  <a:cubicBezTo>
                    <a:pt x="2329" y="1409"/>
                    <a:pt x="2329" y="726"/>
                    <a:pt x="1914" y="312"/>
                  </a:cubicBezTo>
                  <a:cubicBezTo>
                    <a:pt x="1707" y="104"/>
                    <a:pt x="1436" y="0"/>
                    <a:pt x="11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406;p32">
              <a:extLst>
                <a:ext uri="{FF2B5EF4-FFF2-40B4-BE49-F238E27FC236}">
                  <a16:creationId xmlns:a16="http://schemas.microsoft.com/office/drawing/2014/main" id="{FAA956D6-F79D-1CB3-C7B3-C4221C1C789A}"/>
                </a:ext>
              </a:extLst>
            </p:cNvPr>
            <p:cNvSpPr/>
            <p:nvPr/>
          </p:nvSpPr>
          <p:spPr>
            <a:xfrm>
              <a:off x="924668" y="2034521"/>
              <a:ext cx="142189" cy="170210"/>
            </a:xfrm>
            <a:custGeom>
              <a:avLst/>
              <a:gdLst/>
              <a:ahLst/>
              <a:cxnLst/>
              <a:rect l="l" t="t" r="r" b="b"/>
              <a:pathLst>
                <a:path w="751" h="899" extrusionOk="0">
                  <a:moveTo>
                    <a:pt x="366" y="1"/>
                  </a:moveTo>
                  <a:cubicBezTo>
                    <a:pt x="271" y="1"/>
                    <a:pt x="202" y="77"/>
                    <a:pt x="202" y="176"/>
                  </a:cubicBezTo>
                  <a:lnTo>
                    <a:pt x="202" y="257"/>
                  </a:lnTo>
                  <a:cubicBezTo>
                    <a:pt x="202" y="324"/>
                    <a:pt x="228" y="377"/>
                    <a:pt x="295" y="404"/>
                  </a:cubicBezTo>
                  <a:cubicBezTo>
                    <a:pt x="295" y="444"/>
                    <a:pt x="255" y="471"/>
                    <a:pt x="228" y="471"/>
                  </a:cubicBezTo>
                  <a:lnTo>
                    <a:pt x="161" y="471"/>
                  </a:lnTo>
                  <a:cubicBezTo>
                    <a:pt x="68" y="471"/>
                    <a:pt x="1" y="551"/>
                    <a:pt x="1" y="631"/>
                  </a:cubicBezTo>
                  <a:lnTo>
                    <a:pt x="1" y="859"/>
                  </a:lnTo>
                  <a:cubicBezTo>
                    <a:pt x="1" y="886"/>
                    <a:pt x="14" y="899"/>
                    <a:pt x="41" y="899"/>
                  </a:cubicBezTo>
                  <a:lnTo>
                    <a:pt x="710" y="899"/>
                  </a:lnTo>
                  <a:cubicBezTo>
                    <a:pt x="737" y="899"/>
                    <a:pt x="750" y="886"/>
                    <a:pt x="750" y="859"/>
                  </a:cubicBezTo>
                  <a:lnTo>
                    <a:pt x="750" y="645"/>
                  </a:lnTo>
                  <a:cubicBezTo>
                    <a:pt x="750" y="551"/>
                    <a:pt x="683" y="471"/>
                    <a:pt x="590" y="471"/>
                  </a:cubicBezTo>
                  <a:lnTo>
                    <a:pt x="523" y="471"/>
                  </a:lnTo>
                  <a:cubicBezTo>
                    <a:pt x="483" y="471"/>
                    <a:pt x="456" y="444"/>
                    <a:pt x="456" y="404"/>
                  </a:cubicBezTo>
                  <a:cubicBezTo>
                    <a:pt x="523" y="377"/>
                    <a:pt x="550" y="324"/>
                    <a:pt x="550" y="257"/>
                  </a:cubicBezTo>
                  <a:lnTo>
                    <a:pt x="550" y="190"/>
                  </a:lnTo>
                  <a:cubicBezTo>
                    <a:pt x="550" y="83"/>
                    <a:pt x="483" y="2"/>
                    <a:pt x="389" y="2"/>
                  </a:cubicBezTo>
                  <a:cubicBezTo>
                    <a:pt x="381" y="1"/>
                    <a:pt x="373" y="1"/>
                    <a:pt x="3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407;p32">
              <a:extLst>
                <a:ext uri="{FF2B5EF4-FFF2-40B4-BE49-F238E27FC236}">
                  <a16:creationId xmlns:a16="http://schemas.microsoft.com/office/drawing/2014/main" id="{0284FA90-8572-B5C5-D913-21A5CD356B32}"/>
                </a:ext>
              </a:extLst>
            </p:cNvPr>
            <p:cNvSpPr/>
            <p:nvPr/>
          </p:nvSpPr>
          <p:spPr>
            <a:xfrm>
              <a:off x="863893" y="2050048"/>
              <a:ext cx="76301" cy="129503"/>
            </a:xfrm>
            <a:custGeom>
              <a:avLst/>
              <a:gdLst/>
              <a:ahLst/>
              <a:cxnLst/>
              <a:rect l="l" t="t" r="r" b="b"/>
              <a:pathLst>
                <a:path w="403" h="684" extrusionOk="0">
                  <a:moveTo>
                    <a:pt x="282" y="1"/>
                  </a:moveTo>
                  <a:cubicBezTo>
                    <a:pt x="215" y="1"/>
                    <a:pt x="148" y="54"/>
                    <a:pt x="148" y="134"/>
                  </a:cubicBezTo>
                  <a:lnTo>
                    <a:pt x="148" y="188"/>
                  </a:lnTo>
                  <a:cubicBezTo>
                    <a:pt x="148" y="242"/>
                    <a:pt x="175" y="282"/>
                    <a:pt x="215" y="308"/>
                  </a:cubicBezTo>
                  <a:cubicBezTo>
                    <a:pt x="215" y="335"/>
                    <a:pt x="201" y="349"/>
                    <a:pt x="175" y="349"/>
                  </a:cubicBezTo>
                  <a:lnTo>
                    <a:pt x="121" y="349"/>
                  </a:lnTo>
                  <a:cubicBezTo>
                    <a:pt x="54" y="349"/>
                    <a:pt x="1" y="402"/>
                    <a:pt x="1" y="469"/>
                  </a:cubicBezTo>
                  <a:lnTo>
                    <a:pt x="1" y="643"/>
                  </a:lnTo>
                  <a:cubicBezTo>
                    <a:pt x="1" y="656"/>
                    <a:pt x="14" y="683"/>
                    <a:pt x="41" y="683"/>
                  </a:cubicBezTo>
                  <a:lnTo>
                    <a:pt x="255" y="683"/>
                  </a:lnTo>
                  <a:lnTo>
                    <a:pt x="255" y="563"/>
                  </a:lnTo>
                  <a:cubicBezTo>
                    <a:pt x="255" y="469"/>
                    <a:pt x="309" y="389"/>
                    <a:pt x="402" y="349"/>
                  </a:cubicBezTo>
                  <a:lnTo>
                    <a:pt x="389" y="349"/>
                  </a:lnTo>
                  <a:cubicBezTo>
                    <a:pt x="362" y="349"/>
                    <a:pt x="335" y="335"/>
                    <a:pt x="335" y="308"/>
                  </a:cubicBezTo>
                  <a:cubicBezTo>
                    <a:pt x="375" y="282"/>
                    <a:pt x="402" y="242"/>
                    <a:pt x="402" y="188"/>
                  </a:cubicBezTo>
                  <a:lnTo>
                    <a:pt x="402" y="134"/>
                  </a:lnTo>
                  <a:cubicBezTo>
                    <a:pt x="402" y="68"/>
                    <a:pt x="362" y="14"/>
                    <a:pt x="28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408;p32">
              <a:extLst>
                <a:ext uri="{FF2B5EF4-FFF2-40B4-BE49-F238E27FC236}">
                  <a16:creationId xmlns:a16="http://schemas.microsoft.com/office/drawing/2014/main" id="{51F8600A-E7ED-FB74-A311-11D65940B4BC}"/>
                </a:ext>
              </a:extLst>
            </p:cNvPr>
            <p:cNvSpPr/>
            <p:nvPr/>
          </p:nvSpPr>
          <p:spPr>
            <a:xfrm>
              <a:off x="1051324" y="2050050"/>
              <a:ext cx="76301" cy="126853"/>
            </a:xfrm>
            <a:custGeom>
              <a:avLst/>
              <a:gdLst/>
              <a:ahLst/>
              <a:cxnLst/>
              <a:rect l="l" t="t" r="r" b="b"/>
              <a:pathLst>
                <a:path w="403" h="670" extrusionOk="0">
                  <a:moveTo>
                    <a:pt x="135" y="1"/>
                  </a:moveTo>
                  <a:cubicBezTo>
                    <a:pt x="55" y="1"/>
                    <a:pt x="1" y="54"/>
                    <a:pt x="1" y="134"/>
                  </a:cubicBezTo>
                  <a:lnTo>
                    <a:pt x="1" y="188"/>
                  </a:lnTo>
                  <a:cubicBezTo>
                    <a:pt x="1" y="242"/>
                    <a:pt x="28" y="282"/>
                    <a:pt x="68" y="308"/>
                  </a:cubicBezTo>
                  <a:cubicBezTo>
                    <a:pt x="68" y="335"/>
                    <a:pt x="41" y="349"/>
                    <a:pt x="14" y="349"/>
                  </a:cubicBezTo>
                  <a:lnTo>
                    <a:pt x="1" y="349"/>
                  </a:lnTo>
                  <a:cubicBezTo>
                    <a:pt x="81" y="389"/>
                    <a:pt x="135" y="469"/>
                    <a:pt x="148" y="549"/>
                  </a:cubicBezTo>
                  <a:lnTo>
                    <a:pt x="148" y="670"/>
                  </a:lnTo>
                  <a:lnTo>
                    <a:pt x="376" y="670"/>
                  </a:lnTo>
                  <a:cubicBezTo>
                    <a:pt x="389" y="670"/>
                    <a:pt x="402" y="656"/>
                    <a:pt x="402" y="630"/>
                  </a:cubicBezTo>
                  <a:lnTo>
                    <a:pt x="402" y="469"/>
                  </a:lnTo>
                  <a:cubicBezTo>
                    <a:pt x="402" y="402"/>
                    <a:pt x="349" y="349"/>
                    <a:pt x="282" y="349"/>
                  </a:cubicBezTo>
                  <a:lnTo>
                    <a:pt x="228" y="349"/>
                  </a:lnTo>
                  <a:cubicBezTo>
                    <a:pt x="202" y="349"/>
                    <a:pt x="188" y="335"/>
                    <a:pt x="188" y="308"/>
                  </a:cubicBezTo>
                  <a:cubicBezTo>
                    <a:pt x="228" y="282"/>
                    <a:pt x="255" y="242"/>
                    <a:pt x="255" y="188"/>
                  </a:cubicBezTo>
                  <a:lnTo>
                    <a:pt x="255" y="134"/>
                  </a:lnTo>
                  <a:cubicBezTo>
                    <a:pt x="255" y="68"/>
                    <a:pt x="202" y="14"/>
                    <a:pt x="1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" name="Google Shape;378;p32">
            <a:extLst>
              <a:ext uri="{FF2B5EF4-FFF2-40B4-BE49-F238E27FC236}">
                <a16:creationId xmlns:a16="http://schemas.microsoft.com/office/drawing/2014/main" id="{1D8AD09E-CC95-3F2D-E1B5-DA6D4D39A19C}"/>
              </a:ext>
            </a:extLst>
          </p:cNvPr>
          <p:cNvSpPr/>
          <p:nvPr/>
        </p:nvSpPr>
        <p:spPr>
          <a:xfrm flipH="1">
            <a:off x="9020072" y="5731098"/>
            <a:ext cx="2746674" cy="766590"/>
          </a:xfrm>
          <a:custGeom>
            <a:avLst/>
            <a:gdLst/>
            <a:ahLst/>
            <a:cxnLst/>
            <a:rect l="l" t="t" r="r" b="b"/>
            <a:pathLst>
              <a:path w="10225" h="3735" extrusionOk="0">
                <a:moveTo>
                  <a:pt x="1" y="1"/>
                </a:moveTo>
                <a:lnTo>
                  <a:pt x="1" y="2623"/>
                </a:lnTo>
                <a:cubicBezTo>
                  <a:pt x="1" y="3239"/>
                  <a:pt x="482" y="3734"/>
                  <a:pt x="1098" y="3734"/>
                </a:cubicBezTo>
                <a:lnTo>
                  <a:pt x="9127" y="3734"/>
                </a:lnTo>
                <a:cubicBezTo>
                  <a:pt x="9729" y="3734"/>
                  <a:pt x="10224" y="3239"/>
                  <a:pt x="10224" y="2623"/>
                </a:cubicBezTo>
                <a:lnTo>
                  <a:pt x="10224" y="1"/>
                </a:lnTo>
                <a:close/>
              </a:path>
            </a:pathLst>
          </a:custGeom>
          <a:solidFill>
            <a:schemeClr val="bg1">
              <a:alpha val="90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190500" dist="127000" dir="8100000" algn="tr" rotWithShape="0">
              <a:schemeClr val="tx1">
                <a:lumMod val="75000"/>
                <a:lumOff val="25000"/>
                <a:alpha val="10000"/>
              </a:schemeClr>
            </a:outerShdw>
          </a:effectLst>
        </p:spPr>
        <p:txBody>
          <a:bodyPr wrap="square" lIns="252000" tIns="72000" rIns="252000" bIns="180000">
            <a:noAutofit/>
          </a:bodyPr>
          <a:lstStyle/>
          <a:p>
            <a:pPr algn="ctr" rtl="1">
              <a:lnSpc>
                <a:spcPct val="150000"/>
              </a:lnSpc>
            </a:pPr>
            <a:r>
              <a:rPr lang="fa-IR" sz="2400" dirty="0">
                <a:solidFill>
                  <a:schemeClr val="tx1">
                    <a:lumMod val="95000"/>
                    <a:lumOff val="5000"/>
                  </a:schemeClr>
                </a:solidFill>
                <a:cs typeface="B Mitra" panose="00000400000000000000" pitchFamily="2" charset="-78"/>
              </a:rPr>
              <a:t>بهینه سازی ضرایب آنتن</a:t>
            </a:r>
            <a:endParaRPr sz="2400" dirty="0">
              <a:solidFill>
                <a:schemeClr val="tx1">
                  <a:lumMod val="95000"/>
                  <a:lumOff val="5000"/>
                </a:schemeClr>
              </a:solidFill>
              <a:cs typeface="B Mitra" panose="00000400000000000000" pitchFamily="2" charset="-78"/>
            </a:endParaRPr>
          </a:p>
        </p:txBody>
      </p:sp>
      <p:sp>
        <p:nvSpPr>
          <p:cNvPr id="35" name="Google Shape;379;p32">
            <a:extLst>
              <a:ext uri="{FF2B5EF4-FFF2-40B4-BE49-F238E27FC236}">
                <a16:creationId xmlns:a16="http://schemas.microsoft.com/office/drawing/2014/main" id="{6C7AFC56-CB04-3281-4EC4-74B0D1D7B0B4}"/>
              </a:ext>
            </a:extLst>
          </p:cNvPr>
          <p:cNvSpPr/>
          <p:nvPr/>
        </p:nvSpPr>
        <p:spPr>
          <a:xfrm flipH="1">
            <a:off x="6281240" y="4120369"/>
            <a:ext cx="2750165" cy="992920"/>
          </a:xfrm>
          <a:custGeom>
            <a:avLst/>
            <a:gdLst/>
            <a:ahLst/>
            <a:cxnLst/>
            <a:rect l="l" t="t" r="r" b="b"/>
            <a:pathLst>
              <a:path w="10238" h="5608" extrusionOk="0">
                <a:moveTo>
                  <a:pt x="1112" y="0"/>
                </a:moveTo>
                <a:cubicBezTo>
                  <a:pt x="496" y="0"/>
                  <a:pt x="1" y="495"/>
                  <a:pt x="1" y="1097"/>
                </a:cubicBezTo>
                <a:lnTo>
                  <a:pt x="1" y="5607"/>
                </a:lnTo>
                <a:lnTo>
                  <a:pt x="10224" y="5607"/>
                </a:lnTo>
                <a:lnTo>
                  <a:pt x="10224" y="1097"/>
                </a:lnTo>
                <a:cubicBezTo>
                  <a:pt x="10238" y="495"/>
                  <a:pt x="9743" y="0"/>
                  <a:pt x="9141" y="0"/>
                </a:cubicBezTo>
                <a:close/>
              </a:path>
            </a:pathLst>
          </a:custGeom>
          <a:solidFill>
            <a:schemeClr val="bg1">
              <a:alpha val="90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190500" dist="127000" dir="8100000" algn="tr" rotWithShape="0">
              <a:schemeClr val="tx1">
                <a:lumMod val="75000"/>
                <a:lumOff val="25000"/>
                <a:alpha val="10000"/>
              </a:schemeClr>
            </a:outerShdw>
          </a:effectLst>
        </p:spPr>
        <p:txBody>
          <a:bodyPr wrap="square" lIns="252000" tIns="72000" rIns="252000" bIns="180000">
            <a:noAutofit/>
          </a:bodyPr>
          <a:lstStyle/>
          <a:p>
            <a:pPr lvl="0" algn="ctr" rtl="1">
              <a:lnSpc>
                <a:spcPct val="150000"/>
              </a:lnSpc>
            </a:pPr>
            <a:r>
              <a:rPr lang="fa-IR" sz="2000" dirty="0">
                <a:solidFill>
                  <a:prstClr val="black">
                    <a:lumMod val="95000"/>
                    <a:lumOff val="5000"/>
                  </a:prstClr>
                </a:solidFill>
                <a:cs typeface="B Mitra" panose="00000400000000000000" pitchFamily="2" charset="-78"/>
              </a:rPr>
              <a:t>بهینه سازی ضرایب سطوح هوشمند</a:t>
            </a:r>
          </a:p>
        </p:txBody>
      </p:sp>
      <p:sp>
        <p:nvSpPr>
          <p:cNvPr id="36" name="Google Shape;382;p32">
            <a:extLst>
              <a:ext uri="{FF2B5EF4-FFF2-40B4-BE49-F238E27FC236}">
                <a16:creationId xmlns:a16="http://schemas.microsoft.com/office/drawing/2014/main" id="{8D110FCE-A6CA-F586-5233-5CCF05B2431F}"/>
              </a:ext>
            </a:extLst>
          </p:cNvPr>
          <p:cNvSpPr/>
          <p:nvPr/>
        </p:nvSpPr>
        <p:spPr>
          <a:xfrm flipH="1">
            <a:off x="8757897" y="5113003"/>
            <a:ext cx="3008849" cy="614878"/>
          </a:xfrm>
          <a:custGeom>
            <a:avLst/>
            <a:gdLst/>
            <a:ahLst/>
            <a:cxnLst/>
            <a:rect l="l" t="t" r="r" b="b"/>
            <a:pathLst>
              <a:path w="11201" h="2289" extrusionOk="0">
                <a:moveTo>
                  <a:pt x="1" y="0"/>
                </a:moveTo>
                <a:lnTo>
                  <a:pt x="964" y="1151"/>
                </a:lnTo>
                <a:lnTo>
                  <a:pt x="1" y="2288"/>
                </a:lnTo>
                <a:lnTo>
                  <a:pt x="10224" y="2288"/>
                </a:lnTo>
                <a:lnTo>
                  <a:pt x="11201" y="1151"/>
                </a:lnTo>
                <a:lnTo>
                  <a:pt x="1022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28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cs typeface="IRAN Sans" panose="020B0400000000000000" pitchFamily="34" charset="-78"/>
              </a:rPr>
              <a:t>پنجم</a:t>
            </a:r>
            <a:endParaRPr sz="2800" b="1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cs typeface="IRAN Sans" panose="020B0400000000000000" pitchFamily="34" charset="-78"/>
            </a:endParaRPr>
          </a:p>
        </p:txBody>
      </p:sp>
      <p:sp>
        <p:nvSpPr>
          <p:cNvPr id="37" name="Google Shape;383;p32">
            <a:extLst>
              <a:ext uri="{FF2B5EF4-FFF2-40B4-BE49-F238E27FC236}">
                <a16:creationId xmlns:a16="http://schemas.microsoft.com/office/drawing/2014/main" id="{253FE626-1F3E-97E9-DB44-F3F1C37FE765}"/>
              </a:ext>
            </a:extLst>
          </p:cNvPr>
          <p:cNvSpPr/>
          <p:nvPr/>
        </p:nvSpPr>
        <p:spPr>
          <a:xfrm flipH="1">
            <a:off x="6022295" y="5113003"/>
            <a:ext cx="3009118" cy="614878"/>
          </a:xfrm>
          <a:custGeom>
            <a:avLst/>
            <a:gdLst/>
            <a:ahLst/>
            <a:cxnLst/>
            <a:rect l="l" t="t" r="r" b="b"/>
            <a:pathLst>
              <a:path w="11202" h="2289" extrusionOk="0">
                <a:moveTo>
                  <a:pt x="1" y="0"/>
                </a:moveTo>
                <a:lnTo>
                  <a:pt x="978" y="1151"/>
                </a:lnTo>
                <a:lnTo>
                  <a:pt x="1" y="2288"/>
                </a:lnTo>
                <a:lnTo>
                  <a:pt x="10224" y="2288"/>
                </a:lnTo>
                <a:lnTo>
                  <a:pt x="11201" y="1151"/>
                </a:lnTo>
                <a:lnTo>
                  <a:pt x="1022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28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cs typeface="IRAN Sans" panose="020B0400000000000000" pitchFamily="34" charset="-78"/>
              </a:rPr>
              <a:t>ششم</a:t>
            </a:r>
            <a:endParaRPr sz="2800" b="1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cs typeface="IRAN Sans" panose="020B0400000000000000" pitchFamily="34" charset="-78"/>
            </a:endParaRPr>
          </a:p>
        </p:txBody>
      </p:sp>
      <p:grpSp>
        <p:nvGrpSpPr>
          <p:cNvPr id="38" name="Google Shape;401;p32">
            <a:extLst>
              <a:ext uri="{FF2B5EF4-FFF2-40B4-BE49-F238E27FC236}">
                <a16:creationId xmlns:a16="http://schemas.microsoft.com/office/drawing/2014/main" id="{56F46683-45BB-163E-6440-6FE7435B1773}"/>
              </a:ext>
            </a:extLst>
          </p:cNvPr>
          <p:cNvGrpSpPr/>
          <p:nvPr/>
        </p:nvGrpSpPr>
        <p:grpSpPr>
          <a:xfrm flipH="1">
            <a:off x="8082991" y="6137200"/>
            <a:ext cx="688715" cy="688714"/>
            <a:chOff x="2715896" y="3159707"/>
            <a:chExt cx="403089" cy="403088"/>
          </a:xfrm>
        </p:grpSpPr>
        <p:sp>
          <p:nvSpPr>
            <p:cNvPr id="39" name="Google Shape;402;p32">
              <a:extLst>
                <a:ext uri="{FF2B5EF4-FFF2-40B4-BE49-F238E27FC236}">
                  <a16:creationId xmlns:a16="http://schemas.microsoft.com/office/drawing/2014/main" id="{D9AD1B72-4C9C-33F2-A576-ABAC1E928BBE}"/>
                </a:ext>
              </a:extLst>
            </p:cNvPr>
            <p:cNvSpPr/>
            <p:nvPr/>
          </p:nvSpPr>
          <p:spPr>
            <a:xfrm>
              <a:off x="2715896" y="3159707"/>
              <a:ext cx="403089" cy="403088"/>
            </a:xfrm>
            <a:custGeom>
              <a:avLst/>
              <a:gdLst/>
              <a:ahLst/>
              <a:cxnLst/>
              <a:rect l="l" t="t" r="r" b="b"/>
              <a:pathLst>
                <a:path w="2129" h="2129" extrusionOk="0">
                  <a:moveTo>
                    <a:pt x="1058" y="1"/>
                  </a:moveTo>
                  <a:cubicBezTo>
                    <a:pt x="469" y="1"/>
                    <a:pt x="1" y="483"/>
                    <a:pt x="1" y="1071"/>
                  </a:cubicBezTo>
                  <a:cubicBezTo>
                    <a:pt x="1" y="1660"/>
                    <a:pt x="469" y="2128"/>
                    <a:pt x="1058" y="2128"/>
                  </a:cubicBezTo>
                  <a:cubicBezTo>
                    <a:pt x="1647" y="2128"/>
                    <a:pt x="2128" y="1660"/>
                    <a:pt x="2128" y="1071"/>
                  </a:cubicBezTo>
                  <a:cubicBezTo>
                    <a:pt x="2128" y="483"/>
                    <a:pt x="1647" y="1"/>
                    <a:pt x="10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3;p32">
              <a:extLst>
                <a:ext uri="{FF2B5EF4-FFF2-40B4-BE49-F238E27FC236}">
                  <a16:creationId xmlns:a16="http://schemas.microsoft.com/office/drawing/2014/main" id="{B71D0B44-CCE7-339E-B03E-5C9A4FCC79C4}"/>
                </a:ext>
              </a:extLst>
            </p:cNvPr>
            <p:cNvSpPr/>
            <p:nvPr/>
          </p:nvSpPr>
          <p:spPr>
            <a:xfrm>
              <a:off x="2860354" y="3276339"/>
              <a:ext cx="114167" cy="172482"/>
            </a:xfrm>
            <a:custGeom>
              <a:avLst/>
              <a:gdLst/>
              <a:ahLst/>
              <a:cxnLst/>
              <a:rect l="l" t="t" r="r" b="b"/>
              <a:pathLst>
                <a:path w="603" h="911" extrusionOk="0">
                  <a:moveTo>
                    <a:pt x="174" y="121"/>
                  </a:moveTo>
                  <a:lnTo>
                    <a:pt x="174" y="201"/>
                  </a:lnTo>
                  <a:lnTo>
                    <a:pt x="94" y="201"/>
                  </a:lnTo>
                  <a:lnTo>
                    <a:pt x="94" y="121"/>
                  </a:lnTo>
                  <a:close/>
                  <a:moveTo>
                    <a:pt x="281" y="121"/>
                  </a:moveTo>
                  <a:lnTo>
                    <a:pt x="281" y="201"/>
                  </a:lnTo>
                  <a:lnTo>
                    <a:pt x="201" y="201"/>
                  </a:lnTo>
                  <a:lnTo>
                    <a:pt x="201" y="121"/>
                  </a:lnTo>
                  <a:close/>
                  <a:moveTo>
                    <a:pt x="388" y="121"/>
                  </a:moveTo>
                  <a:lnTo>
                    <a:pt x="388" y="201"/>
                  </a:lnTo>
                  <a:lnTo>
                    <a:pt x="308" y="201"/>
                  </a:lnTo>
                  <a:lnTo>
                    <a:pt x="308" y="121"/>
                  </a:lnTo>
                  <a:close/>
                  <a:moveTo>
                    <a:pt x="496" y="121"/>
                  </a:moveTo>
                  <a:lnTo>
                    <a:pt x="496" y="201"/>
                  </a:lnTo>
                  <a:lnTo>
                    <a:pt x="415" y="201"/>
                  </a:lnTo>
                  <a:lnTo>
                    <a:pt x="415" y="121"/>
                  </a:lnTo>
                  <a:close/>
                  <a:moveTo>
                    <a:pt x="174" y="268"/>
                  </a:moveTo>
                  <a:lnTo>
                    <a:pt x="174" y="348"/>
                  </a:lnTo>
                  <a:lnTo>
                    <a:pt x="94" y="348"/>
                  </a:lnTo>
                  <a:lnTo>
                    <a:pt x="94" y="268"/>
                  </a:lnTo>
                  <a:close/>
                  <a:moveTo>
                    <a:pt x="281" y="268"/>
                  </a:moveTo>
                  <a:lnTo>
                    <a:pt x="281" y="348"/>
                  </a:lnTo>
                  <a:lnTo>
                    <a:pt x="201" y="348"/>
                  </a:lnTo>
                  <a:lnTo>
                    <a:pt x="201" y="268"/>
                  </a:lnTo>
                  <a:close/>
                  <a:moveTo>
                    <a:pt x="388" y="268"/>
                  </a:moveTo>
                  <a:lnTo>
                    <a:pt x="388" y="348"/>
                  </a:lnTo>
                  <a:lnTo>
                    <a:pt x="308" y="348"/>
                  </a:lnTo>
                  <a:lnTo>
                    <a:pt x="308" y="268"/>
                  </a:lnTo>
                  <a:close/>
                  <a:moveTo>
                    <a:pt x="496" y="268"/>
                  </a:moveTo>
                  <a:lnTo>
                    <a:pt x="496" y="348"/>
                  </a:lnTo>
                  <a:lnTo>
                    <a:pt x="415" y="348"/>
                  </a:lnTo>
                  <a:lnTo>
                    <a:pt x="415" y="268"/>
                  </a:lnTo>
                  <a:close/>
                  <a:moveTo>
                    <a:pt x="174" y="429"/>
                  </a:moveTo>
                  <a:lnTo>
                    <a:pt x="174" y="509"/>
                  </a:lnTo>
                  <a:lnTo>
                    <a:pt x="94" y="509"/>
                  </a:lnTo>
                  <a:lnTo>
                    <a:pt x="94" y="429"/>
                  </a:lnTo>
                  <a:close/>
                  <a:moveTo>
                    <a:pt x="281" y="429"/>
                  </a:moveTo>
                  <a:lnTo>
                    <a:pt x="281" y="509"/>
                  </a:lnTo>
                  <a:lnTo>
                    <a:pt x="201" y="509"/>
                  </a:lnTo>
                  <a:lnTo>
                    <a:pt x="201" y="429"/>
                  </a:lnTo>
                  <a:close/>
                  <a:moveTo>
                    <a:pt x="388" y="429"/>
                  </a:moveTo>
                  <a:lnTo>
                    <a:pt x="388" y="509"/>
                  </a:lnTo>
                  <a:lnTo>
                    <a:pt x="308" y="509"/>
                  </a:lnTo>
                  <a:lnTo>
                    <a:pt x="308" y="429"/>
                  </a:lnTo>
                  <a:close/>
                  <a:moveTo>
                    <a:pt x="496" y="429"/>
                  </a:moveTo>
                  <a:lnTo>
                    <a:pt x="496" y="509"/>
                  </a:lnTo>
                  <a:lnTo>
                    <a:pt x="415" y="509"/>
                  </a:lnTo>
                  <a:lnTo>
                    <a:pt x="415" y="429"/>
                  </a:lnTo>
                  <a:close/>
                  <a:moveTo>
                    <a:pt x="281" y="589"/>
                  </a:moveTo>
                  <a:lnTo>
                    <a:pt x="281" y="656"/>
                  </a:lnTo>
                  <a:lnTo>
                    <a:pt x="201" y="656"/>
                  </a:lnTo>
                  <a:lnTo>
                    <a:pt x="201" y="589"/>
                  </a:lnTo>
                  <a:close/>
                  <a:moveTo>
                    <a:pt x="174" y="589"/>
                  </a:moveTo>
                  <a:lnTo>
                    <a:pt x="174" y="669"/>
                  </a:lnTo>
                  <a:lnTo>
                    <a:pt x="94" y="669"/>
                  </a:lnTo>
                  <a:lnTo>
                    <a:pt x="94" y="589"/>
                  </a:lnTo>
                  <a:close/>
                  <a:moveTo>
                    <a:pt x="388" y="589"/>
                  </a:moveTo>
                  <a:lnTo>
                    <a:pt x="388" y="669"/>
                  </a:lnTo>
                  <a:lnTo>
                    <a:pt x="308" y="669"/>
                  </a:lnTo>
                  <a:lnTo>
                    <a:pt x="308" y="589"/>
                  </a:lnTo>
                  <a:close/>
                  <a:moveTo>
                    <a:pt x="496" y="589"/>
                  </a:moveTo>
                  <a:lnTo>
                    <a:pt x="496" y="669"/>
                  </a:lnTo>
                  <a:lnTo>
                    <a:pt x="415" y="669"/>
                  </a:lnTo>
                  <a:lnTo>
                    <a:pt x="415" y="589"/>
                  </a:lnTo>
                  <a:close/>
                  <a:moveTo>
                    <a:pt x="0" y="0"/>
                  </a:moveTo>
                  <a:lnTo>
                    <a:pt x="0" y="910"/>
                  </a:lnTo>
                  <a:lnTo>
                    <a:pt x="228" y="910"/>
                  </a:lnTo>
                  <a:lnTo>
                    <a:pt x="228" y="736"/>
                  </a:lnTo>
                  <a:lnTo>
                    <a:pt x="362" y="736"/>
                  </a:lnTo>
                  <a:lnTo>
                    <a:pt x="362" y="910"/>
                  </a:lnTo>
                  <a:lnTo>
                    <a:pt x="589" y="910"/>
                  </a:lnTo>
                  <a:lnTo>
                    <a:pt x="60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" name="Google Shape;378;p32">
            <a:extLst>
              <a:ext uri="{FF2B5EF4-FFF2-40B4-BE49-F238E27FC236}">
                <a16:creationId xmlns:a16="http://schemas.microsoft.com/office/drawing/2014/main" id="{41263013-2077-4F27-053F-BB902C82D2D4}"/>
              </a:ext>
            </a:extLst>
          </p:cNvPr>
          <p:cNvSpPr/>
          <p:nvPr/>
        </p:nvSpPr>
        <p:spPr>
          <a:xfrm flipH="1">
            <a:off x="3534560" y="5730127"/>
            <a:ext cx="2746674" cy="677333"/>
          </a:xfrm>
          <a:custGeom>
            <a:avLst/>
            <a:gdLst/>
            <a:ahLst/>
            <a:cxnLst/>
            <a:rect l="l" t="t" r="r" b="b"/>
            <a:pathLst>
              <a:path w="10225" h="3735" extrusionOk="0">
                <a:moveTo>
                  <a:pt x="1" y="1"/>
                </a:moveTo>
                <a:lnTo>
                  <a:pt x="1" y="2623"/>
                </a:lnTo>
                <a:cubicBezTo>
                  <a:pt x="1" y="3239"/>
                  <a:pt x="482" y="3734"/>
                  <a:pt x="1098" y="3734"/>
                </a:cubicBezTo>
                <a:lnTo>
                  <a:pt x="9127" y="3734"/>
                </a:lnTo>
                <a:cubicBezTo>
                  <a:pt x="9729" y="3734"/>
                  <a:pt x="10224" y="3239"/>
                  <a:pt x="10224" y="2623"/>
                </a:cubicBezTo>
                <a:lnTo>
                  <a:pt x="10224" y="1"/>
                </a:lnTo>
                <a:close/>
              </a:path>
            </a:pathLst>
          </a:custGeom>
          <a:solidFill>
            <a:schemeClr val="bg1">
              <a:alpha val="90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190500" dist="127000" dir="8100000" algn="tr" rotWithShape="0">
              <a:schemeClr val="tx1">
                <a:lumMod val="75000"/>
                <a:lumOff val="25000"/>
                <a:alpha val="10000"/>
              </a:schemeClr>
            </a:outerShdw>
          </a:effectLst>
        </p:spPr>
        <p:txBody>
          <a:bodyPr wrap="square" lIns="252000" tIns="72000" rIns="252000" bIns="180000">
            <a:noAutofit/>
          </a:bodyPr>
          <a:lstStyle/>
          <a:p>
            <a:pPr algn="ctr" rtl="1">
              <a:lnSpc>
                <a:spcPct val="150000"/>
              </a:lnSpc>
            </a:pPr>
            <a:r>
              <a:rPr lang="fa-IR" sz="2100" dirty="0">
                <a:solidFill>
                  <a:schemeClr val="tx1">
                    <a:lumMod val="95000"/>
                    <a:lumOff val="5000"/>
                  </a:schemeClr>
                </a:solidFill>
                <a:cs typeface="B Mitra" panose="00000400000000000000" pitchFamily="2" charset="-78"/>
              </a:rPr>
              <a:t>نواحی بهینه سازی ضرایب فاز</a:t>
            </a:r>
            <a:endParaRPr sz="2100" dirty="0">
              <a:solidFill>
                <a:schemeClr val="tx1">
                  <a:lumMod val="95000"/>
                  <a:lumOff val="5000"/>
                </a:schemeClr>
              </a:solidFill>
              <a:cs typeface="B Mitra" panose="00000400000000000000" pitchFamily="2" charset="-78"/>
            </a:endParaRPr>
          </a:p>
        </p:txBody>
      </p:sp>
      <p:sp>
        <p:nvSpPr>
          <p:cNvPr id="47" name="Google Shape;382;p32">
            <a:extLst>
              <a:ext uri="{FF2B5EF4-FFF2-40B4-BE49-F238E27FC236}">
                <a16:creationId xmlns:a16="http://schemas.microsoft.com/office/drawing/2014/main" id="{9B102482-D420-FDB5-644B-90439DBD0E61}"/>
              </a:ext>
            </a:extLst>
          </p:cNvPr>
          <p:cNvSpPr/>
          <p:nvPr/>
        </p:nvSpPr>
        <p:spPr>
          <a:xfrm flipH="1">
            <a:off x="3281736" y="5112033"/>
            <a:ext cx="3008849" cy="614878"/>
          </a:xfrm>
          <a:custGeom>
            <a:avLst/>
            <a:gdLst/>
            <a:ahLst/>
            <a:cxnLst/>
            <a:rect l="l" t="t" r="r" b="b"/>
            <a:pathLst>
              <a:path w="11201" h="2289" extrusionOk="0">
                <a:moveTo>
                  <a:pt x="1" y="0"/>
                </a:moveTo>
                <a:lnTo>
                  <a:pt x="964" y="1151"/>
                </a:lnTo>
                <a:lnTo>
                  <a:pt x="1" y="2288"/>
                </a:lnTo>
                <a:lnTo>
                  <a:pt x="10224" y="2288"/>
                </a:lnTo>
                <a:lnTo>
                  <a:pt x="11201" y="1151"/>
                </a:lnTo>
                <a:lnTo>
                  <a:pt x="1022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28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cs typeface="IRAN Sans" panose="020B0400000000000000" pitchFamily="34" charset="-78"/>
              </a:rPr>
              <a:t>هفتم</a:t>
            </a:r>
            <a:endParaRPr sz="2800" b="1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cs typeface="IRAN Sans" panose="020B0400000000000000" pitchFamily="34" charset="-78"/>
            </a:endParaRPr>
          </a:p>
        </p:txBody>
      </p:sp>
      <p:grpSp>
        <p:nvGrpSpPr>
          <p:cNvPr id="48" name="Google Shape;404;p32">
            <a:extLst>
              <a:ext uri="{FF2B5EF4-FFF2-40B4-BE49-F238E27FC236}">
                <a16:creationId xmlns:a16="http://schemas.microsoft.com/office/drawing/2014/main" id="{BD23F63C-21A8-584D-EDED-2EE551726A9A}"/>
              </a:ext>
            </a:extLst>
          </p:cNvPr>
          <p:cNvGrpSpPr/>
          <p:nvPr/>
        </p:nvGrpSpPr>
        <p:grpSpPr>
          <a:xfrm flipH="1">
            <a:off x="5229527" y="4271501"/>
            <a:ext cx="753413" cy="690655"/>
            <a:chOff x="775288" y="1917703"/>
            <a:chExt cx="440957" cy="404224"/>
          </a:xfrm>
        </p:grpSpPr>
        <p:sp>
          <p:nvSpPr>
            <p:cNvPr id="49" name="Google Shape;405;p32">
              <a:extLst>
                <a:ext uri="{FF2B5EF4-FFF2-40B4-BE49-F238E27FC236}">
                  <a16:creationId xmlns:a16="http://schemas.microsoft.com/office/drawing/2014/main" id="{1CE7C1A4-4C11-6971-3954-96DD94EE387C}"/>
                </a:ext>
              </a:extLst>
            </p:cNvPr>
            <p:cNvSpPr/>
            <p:nvPr/>
          </p:nvSpPr>
          <p:spPr>
            <a:xfrm>
              <a:off x="775288" y="1917703"/>
              <a:ext cx="440957" cy="404224"/>
            </a:xfrm>
            <a:custGeom>
              <a:avLst/>
              <a:gdLst/>
              <a:ahLst/>
              <a:cxnLst/>
              <a:rect l="l" t="t" r="r" b="b"/>
              <a:pathLst>
                <a:path w="2329" h="2135" extrusionOk="0">
                  <a:moveTo>
                    <a:pt x="1165" y="0"/>
                  </a:moveTo>
                  <a:cubicBezTo>
                    <a:pt x="894" y="0"/>
                    <a:pt x="623" y="104"/>
                    <a:pt x="415" y="312"/>
                  </a:cubicBezTo>
                  <a:cubicBezTo>
                    <a:pt x="0" y="726"/>
                    <a:pt x="0" y="1409"/>
                    <a:pt x="415" y="1824"/>
                  </a:cubicBezTo>
                  <a:cubicBezTo>
                    <a:pt x="623" y="2031"/>
                    <a:pt x="894" y="2135"/>
                    <a:pt x="1165" y="2135"/>
                  </a:cubicBezTo>
                  <a:cubicBezTo>
                    <a:pt x="1436" y="2135"/>
                    <a:pt x="1707" y="2031"/>
                    <a:pt x="1914" y="1824"/>
                  </a:cubicBezTo>
                  <a:cubicBezTo>
                    <a:pt x="2329" y="1409"/>
                    <a:pt x="2329" y="726"/>
                    <a:pt x="1914" y="312"/>
                  </a:cubicBezTo>
                  <a:cubicBezTo>
                    <a:pt x="1707" y="104"/>
                    <a:pt x="1436" y="0"/>
                    <a:pt x="11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406;p32">
              <a:extLst>
                <a:ext uri="{FF2B5EF4-FFF2-40B4-BE49-F238E27FC236}">
                  <a16:creationId xmlns:a16="http://schemas.microsoft.com/office/drawing/2014/main" id="{0BC9A38A-083A-ECBE-1A1E-BF5A7B64B316}"/>
                </a:ext>
              </a:extLst>
            </p:cNvPr>
            <p:cNvSpPr/>
            <p:nvPr/>
          </p:nvSpPr>
          <p:spPr>
            <a:xfrm>
              <a:off x="924668" y="2034521"/>
              <a:ext cx="142189" cy="170210"/>
            </a:xfrm>
            <a:custGeom>
              <a:avLst/>
              <a:gdLst/>
              <a:ahLst/>
              <a:cxnLst/>
              <a:rect l="l" t="t" r="r" b="b"/>
              <a:pathLst>
                <a:path w="751" h="899" extrusionOk="0">
                  <a:moveTo>
                    <a:pt x="366" y="1"/>
                  </a:moveTo>
                  <a:cubicBezTo>
                    <a:pt x="271" y="1"/>
                    <a:pt x="202" y="77"/>
                    <a:pt x="202" y="176"/>
                  </a:cubicBezTo>
                  <a:lnTo>
                    <a:pt x="202" y="257"/>
                  </a:lnTo>
                  <a:cubicBezTo>
                    <a:pt x="202" y="324"/>
                    <a:pt x="228" y="377"/>
                    <a:pt x="295" y="404"/>
                  </a:cubicBezTo>
                  <a:cubicBezTo>
                    <a:pt x="295" y="444"/>
                    <a:pt x="255" y="471"/>
                    <a:pt x="228" y="471"/>
                  </a:cubicBezTo>
                  <a:lnTo>
                    <a:pt x="161" y="471"/>
                  </a:lnTo>
                  <a:cubicBezTo>
                    <a:pt x="68" y="471"/>
                    <a:pt x="1" y="551"/>
                    <a:pt x="1" y="631"/>
                  </a:cubicBezTo>
                  <a:lnTo>
                    <a:pt x="1" y="859"/>
                  </a:lnTo>
                  <a:cubicBezTo>
                    <a:pt x="1" y="886"/>
                    <a:pt x="14" y="899"/>
                    <a:pt x="41" y="899"/>
                  </a:cubicBezTo>
                  <a:lnTo>
                    <a:pt x="710" y="899"/>
                  </a:lnTo>
                  <a:cubicBezTo>
                    <a:pt x="737" y="899"/>
                    <a:pt x="750" y="886"/>
                    <a:pt x="750" y="859"/>
                  </a:cubicBezTo>
                  <a:lnTo>
                    <a:pt x="750" y="645"/>
                  </a:lnTo>
                  <a:cubicBezTo>
                    <a:pt x="750" y="551"/>
                    <a:pt x="683" y="471"/>
                    <a:pt x="590" y="471"/>
                  </a:cubicBezTo>
                  <a:lnTo>
                    <a:pt x="523" y="471"/>
                  </a:lnTo>
                  <a:cubicBezTo>
                    <a:pt x="483" y="471"/>
                    <a:pt x="456" y="444"/>
                    <a:pt x="456" y="404"/>
                  </a:cubicBezTo>
                  <a:cubicBezTo>
                    <a:pt x="523" y="377"/>
                    <a:pt x="550" y="324"/>
                    <a:pt x="550" y="257"/>
                  </a:cubicBezTo>
                  <a:lnTo>
                    <a:pt x="550" y="190"/>
                  </a:lnTo>
                  <a:cubicBezTo>
                    <a:pt x="550" y="83"/>
                    <a:pt x="483" y="2"/>
                    <a:pt x="389" y="2"/>
                  </a:cubicBezTo>
                  <a:cubicBezTo>
                    <a:pt x="381" y="1"/>
                    <a:pt x="373" y="1"/>
                    <a:pt x="3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407;p32">
              <a:extLst>
                <a:ext uri="{FF2B5EF4-FFF2-40B4-BE49-F238E27FC236}">
                  <a16:creationId xmlns:a16="http://schemas.microsoft.com/office/drawing/2014/main" id="{A0BDE78E-B771-A3EA-FA2B-5F5BA9224723}"/>
                </a:ext>
              </a:extLst>
            </p:cNvPr>
            <p:cNvSpPr/>
            <p:nvPr/>
          </p:nvSpPr>
          <p:spPr>
            <a:xfrm>
              <a:off x="863893" y="2050048"/>
              <a:ext cx="76301" cy="129503"/>
            </a:xfrm>
            <a:custGeom>
              <a:avLst/>
              <a:gdLst/>
              <a:ahLst/>
              <a:cxnLst/>
              <a:rect l="l" t="t" r="r" b="b"/>
              <a:pathLst>
                <a:path w="403" h="684" extrusionOk="0">
                  <a:moveTo>
                    <a:pt x="282" y="1"/>
                  </a:moveTo>
                  <a:cubicBezTo>
                    <a:pt x="215" y="1"/>
                    <a:pt x="148" y="54"/>
                    <a:pt x="148" y="134"/>
                  </a:cubicBezTo>
                  <a:lnTo>
                    <a:pt x="148" y="188"/>
                  </a:lnTo>
                  <a:cubicBezTo>
                    <a:pt x="148" y="242"/>
                    <a:pt x="175" y="282"/>
                    <a:pt x="215" y="308"/>
                  </a:cubicBezTo>
                  <a:cubicBezTo>
                    <a:pt x="215" y="335"/>
                    <a:pt x="201" y="349"/>
                    <a:pt x="175" y="349"/>
                  </a:cubicBezTo>
                  <a:lnTo>
                    <a:pt x="121" y="349"/>
                  </a:lnTo>
                  <a:cubicBezTo>
                    <a:pt x="54" y="349"/>
                    <a:pt x="1" y="402"/>
                    <a:pt x="1" y="469"/>
                  </a:cubicBezTo>
                  <a:lnTo>
                    <a:pt x="1" y="643"/>
                  </a:lnTo>
                  <a:cubicBezTo>
                    <a:pt x="1" y="656"/>
                    <a:pt x="14" y="683"/>
                    <a:pt x="41" y="683"/>
                  </a:cubicBezTo>
                  <a:lnTo>
                    <a:pt x="255" y="683"/>
                  </a:lnTo>
                  <a:lnTo>
                    <a:pt x="255" y="563"/>
                  </a:lnTo>
                  <a:cubicBezTo>
                    <a:pt x="255" y="469"/>
                    <a:pt x="309" y="389"/>
                    <a:pt x="402" y="349"/>
                  </a:cubicBezTo>
                  <a:lnTo>
                    <a:pt x="389" y="349"/>
                  </a:lnTo>
                  <a:cubicBezTo>
                    <a:pt x="362" y="349"/>
                    <a:pt x="335" y="335"/>
                    <a:pt x="335" y="308"/>
                  </a:cubicBezTo>
                  <a:cubicBezTo>
                    <a:pt x="375" y="282"/>
                    <a:pt x="402" y="242"/>
                    <a:pt x="402" y="188"/>
                  </a:cubicBezTo>
                  <a:lnTo>
                    <a:pt x="402" y="134"/>
                  </a:lnTo>
                  <a:cubicBezTo>
                    <a:pt x="402" y="68"/>
                    <a:pt x="362" y="14"/>
                    <a:pt x="28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408;p32">
              <a:extLst>
                <a:ext uri="{FF2B5EF4-FFF2-40B4-BE49-F238E27FC236}">
                  <a16:creationId xmlns:a16="http://schemas.microsoft.com/office/drawing/2014/main" id="{3E38A42F-ECF5-2888-3676-87F54F842735}"/>
                </a:ext>
              </a:extLst>
            </p:cNvPr>
            <p:cNvSpPr/>
            <p:nvPr/>
          </p:nvSpPr>
          <p:spPr>
            <a:xfrm>
              <a:off x="1051324" y="2050050"/>
              <a:ext cx="76301" cy="126853"/>
            </a:xfrm>
            <a:custGeom>
              <a:avLst/>
              <a:gdLst/>
              <a:ahLst/>
              <a:cxnLst/>
              <a:rect l="l" t="t" r="r" b="b"/>
              <a:pathLst>
                <a:path w="403" h="670" extrusionOk="0">
                  <a:moveTo>
                    <a:pt x="135" y="1"/>
                  </a:moveTo>
                  <a:cubicBezTo>
                    <a:pt x="55" y="1"/>
                    <a:pt x="1" y="54"/>
                    <a:pt x="1" y="134"/>
                  </a:cubicBezTo>
                  <a:lnTo>
                    <a:pt x="1" y="188"/>
                  </a:lnTo>
                  <a:cubicBezTo>
                    <a:pt x="1" y="242"/>
                    <a:pt x="28" y="282"/>
                    <a:pt x="68" y="308"/>
                  </a:cubicBezTo>
                  <a:cubicBezTo>
                    <a:pt x="68" y="335"/>
                    <a:pt x="41" y="349"/>
                    <a:pt x="14" y="349"/>
                  </a:cubicBezTo>
                  <a:lnTo>
                    <a:pt x="1" y="349"/>
                  </a:lnTo>
                  <a:cubicBezTo>
                    <a:pt x="81" y="389"/>
                    <a:pt x="135" y="469"/>
                    <a:pt x="148" y="549"/>
                  </a:cubicBezTo>
                  <a:lnTo>
                    <a:pt x="148" y="670"/>
                  </a:lnTo>
                  <a:lnTo>
                    <a:pt x="376" y="670"/>
                  </a:lnTo>
                  <a:cubicBezTo>
                    <a:pt x="389" y="670"/>
                    <a:pt x="402" y="656"/>
                    <a:pt x="402" y="630"/>
                  </a:cubicBezTo>
                  <a:lnTo>
                    <a:pt x="402" y="469"/>
                  </a:lnTo>
                  <a:cubicBezTo>
                    <a:pt x="402" y="402"/>
                    <a:pt x="349" y="349"/>
                    <a:pt x="282" y="349"/>
                  </a:cubicBezTo>
                  <a:lnTo>
                    <a:pt x="228" y="349"/>
                  </a:lnTo>
                  <a:cubicBezTo>
                    <a:pt x="202" y="349"/>
                    <a:pt x="188" y="335"/>
                    <a:pt x="188" y="308"/>
                  </a:cubicBezTo>
                  <a:cubicBezTo>
                    <a:pt x="228" y="282"/>
                    <a:pt x="255" y="242"/>
                    <a:pt x="255" y="188"/>
                  </a:cubicBezTo>
                  <a:lnTo>
                    <a:pt x="255" y="134"/>
                  </a:lnTo>
                  <a:cubicBezTo>
                    <a:pt x="255" y="68"/>
                    <a:pt x="202" y="14"/>
                    <a:pt x="1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49700658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000"/>
                            </p:stCondLst>
                            <p:childTnLst>
                              <p:par>
                                <p:cTn id="6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"/>
                            </p:stCondLst>
                            <p:childTnLst>
                              <p:par>
                                <p:cTn id="77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00"/>
                            </p:stCondLst>
                            <p:childTnLst>
                              <p:par>
                                <p:cTn id="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000"/>
                            </p:stCondLst>
                            <p:childTnLst>
                              <p:par>
                                <p:cTn id="9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500"/>
                            </p:stCondLst>
                            <p:childTnLst>
                              <p:par>
                                <p:cTn id="10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1500"/>
                            </p:stCondLst>
                            <p:childTnLst>
                              <p:par>
                                <p:cTn id="1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34" grpId="0" animBg="1"/>
      <p:bldP spid="35" grpId="0" animBg="1"/>
      <p:bldP spid="36" grpId="0" animBg="1"/>
      <p:bldP spid="37" grpId="0" animBg="1"/>
      <p:bldP spid="46" grpId="0" animBg="1"/>
      <p:bldP spid="4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F643015-A1AE-97D4-A072-895E08008676}"/>
              </a:ext>
            </a:extLst>
          </p:cNvPr>
          <p:cNvGrpSpPr/>
          <p:nvPr/>
        </p:nvGrpSpPr>
        <p:grpSpPr>
          <a:xfrm>
            <a:off x="10836000" y="5976000"/>
            <a:ext cx="1224078" cy="734400"/>
            <a:chOff x="10781922" y="158400"/>
            <a:chExt cx="1224078" cy="734400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F8380169-2498-B8A9-8463-8F8398228D83}"/>
                </a:ext>
              </a:extLst>
            </p:cNvPr>
            <p:cNvSpPr/>
            <p:nvPr/>
          </p:nvSpPr>
          <p:spPr>
            <a:xfrm>
              <a:off x="10781922" y="329613"/>
              <a:ext cx="528849" cy="403893"/>
            </a:xfrm>
            <a:prstGeom prst="roundRect">
              <a:avLst>
                <a:gd name="adj" fmla="val 8169"/>
              </a:avLst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97000"/>
                  </a:schemeClr>
                </a:gs>
              </a:gsLst>
              <a:lin ang="8100000" scaled="1"/>
              <a:tileRect/>
            </a:gradFill>
            <a:ln w="13791" cap="flat">
              <a:noFill/>
              <a:prstDash val="solid"/>
              <a:miter/>
            </a:ln>
            <a:effectLst>
              <a:outerShdw blurRad="76200" dist="38100" dir="8100000" algn="tr" rotWithShape="0">
                <a:schemeClr val="bg1">
                  <a:lumMod val="50000"/>
                  <a:alpha val="40000"/>
                </a:schemeClr>
              </a:outerShdw>
            </a:effectLst>
          </p:spPr>
          <p:txBody>
            <a:bodyPr lIns="0" tIns="36000" rIns="54000" bIns="0" rtlCol="1" anchor="ctr"/>
            <a:lstStyle/>
            <a:p>
              <a:pPr algn="ctr"/>
              <a:r>
                <a:rPr lang="fa-IR" sz="2400" b="1">
                  <a:cs typeface="IRAN Sans" panose="020B0400000000000000" pitchFamily="34" charset="-78"/>
                </a:rPr>
                <a:t>1</a:t>
              </a:r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F99D22FA-D711-56EB-7E8D-E12F268A880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1271600" y="158400"/>
              <a:ext cx="734400" cy="734400"/>
              <a:chOff x="8634005" y="4124909"/>
              <a:chExt cx="1145658" cy="1145658"/>
            </a:xfrm>
          </p:grpSpPr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2F1982D2-DA96-C7D1-6AE4-10E4BC80D242}"/>
                  </a:ext>
                </a:extLst>
              </p:cNvPr>
              <p:cNvSpPr/>
              <p:nvPr/>
            </p:nvSpPr>
            <p:spPr>
              <a:xfrm>
                <a:off x="8634005" y="4124909"/>
                <a:ext cx="1145658" cy="1145658"/>
              </a:xfrm>
              <a:prstGeom prst="roundRect">
                <a:avLst>
                  <a:gd name="adj" fmla="val 8169"/>
                </a:avLst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97000"/>
                    </a:schemeClr>
                  </a:gs>
                </a:gsLst>
                <a:lin ang="8100000" scaled="1"/>
                <a:tileRect/>
              </a:gradFill>
              <a:ln w="13791" cap="flat">
                <a:noFill/>
                <a:prstDash val="solid"/>
                <a:miter/>
              </a:ln>
              <a:effectLst>
                <a:outerShdw blurRad="76200" dist="38100" dir="8100000" algn="tr" rotWithShape="0">
                  <a:schemeClr val="bg1">
                    <a:lumMod val="50000"/>
                    <a:alpha val="40000"/>
                  </a:schemeClr>
                </a:outerShdw>
              </a:effectLst>
            </p:spPr>
            <p:txBody>
              <a:bodyPr rtlCol="1" anchor="ctr"/>
              <a:lstStyle/>
              <a:p>
                <a:endParaRPr lang="fa-IR"/>
              </a:p>
            </p:txBody>
          </p:sp>
          <p:grpSp>
            <p:nvGrpSpPr>
              <p:cNvPr id="6" name="Graphic 2">
                <a:extLst>
                  <a:ext uri="{FF2B5EF4-FFF2-40B4-BE49-F238E27FC236}">
                    <a16:creationId xmlns:a16="http://schemas.microsoft.com/office/drawing/2014/main" id="{F7A2068F-851F-BA69-2D29-FE898AC1CFD0}"/>
                  </a:ext>
                </a:extLst>
              </p:cNvPr>
              <p:cNvGrpSpPr/>
              <p:nvPr/>
            </p:nvGrpSpPr>
            <p:grpSpPr>
              <a:xfrm>
                <a:off x="8881255" y="4348647"/>
                <a:ext cx="722125" cy="673978"/>
                <a:chOff x="5152915" y="1771708"/>
                <a:chExt cx="722125" cy="673978"/>
              </a:xfrm>
              <a:solidFill>
                <a:schemeClr val="accent1"/>
              </a:solidFill>
            </p:grpSpPr>
            <p:sp>
              <p:nvSpPr>
                <p:cNvPr id="7" name="Freeform: Shape 6">
                  <a:extLst>
                    <a:ext uri="{FF2B5EF4-FFF2-40B4-BE49-F238E27FC236}">
                      <a16:creationId xmlns:a16="http://schemas.microsoft.com/office/drawing/2014/main" id="{2561ED56-DE7D-69DD-3EF9-59A362874482}"/>
                    </a:ext>
                  </a:extLst>
                </p:cNvPr>
                <p:cNvSpPr/>
                <p:nvPr/>
              </p:nvSpPr>
              <p:spPr>
                <a:xfrm>
                  <a:off x="5470650" y="2091358"/>
                  <a:ext cx="404390" cy="354327"/>
                </a:xfrm>
                <a:custGeom>
                  <a:avLst/>
                  <a:gdLst>
                    <a:gd name="connsiteX0" fmla="*/ 360178 w 404390"/>
                    <a:gd name="connsiteY0" fmla="*/ 0 h 354327"/>
                    <a:gd name="connsiteX1" fmla="*/ 44212 w 404390"/>
                    <a:gd name="connsiteY1" fmla="*/ 0 h 354327"/>
                    <a:gd name="connsiteX2" fmla="*/ 0 w 404390"/>
                    <a:gd name="connsiteY2" fmla="*/ 44212 h 354327"/>
                    <a:gd name="connsiteX3" fmla="*/ 0 w 404390"/>
                    <a:gd name="connsiteY3" fmla="*/ 262765 h 354327"/>
                    <a:gd name="connsiteX4" fmla="*/ 44212 w 404390"/>
                    <a:gd name="connsiteY4" fmla="*/ 306977 h 354327"/>
                    <a:gd name="connsiteX5" fmla="*/ 342788 w 404390"/>
                    <a:gd name="connsiteY5" fmla="*/ 306977 h 354327"/>
                    <a:gd name="connsiteX6" fmla="*/ 389653 w 404390"/>
                    <a:gd name="connsiteY6" fmla="*/ 352073 h 354327"/>
                    <a:gd name="connsiteX7" fmla="*/ 402139 w 404390"/>
                    <a:gd name="connsiteY7" fmla="*/ 351384 h 354327"/>
                    <a:gd name="connsiteX8" fmla="*/ 404390 w 404390"/>
                    <a:gd name="connsiteY8" fmla="*/ 345736 h 354327"/>
                    <a:gd name="connsiteX9" fmla="*/ 404390 w 404390"/>
                    <a:gd name="connsiteY9" fmla="*/ 44212 h 354327"/>
                    <a:gd name="connsiteX10" fmla="*/ 360178 w 404390"/>
                    <a:gd name="connsiteY10" fmla="*/ 0 h 3543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04390" h="354327">
                      <a:moveTo>
                        <a:pt x="360178" y="0"/>
                      </a:moveTo>
                      <a:lnTo>
                        <a:pt x="44212" y="0"/>
                      </a:lnTo>
                      <a:cubicBezTo>
                        <a:pt x="19794" y="0"/>
                        <a:pt x="0" y="19794"/>
                        <a:pt x="0" y="44212"/>
                      </a:cubicBezTo>
                      <a:lnTo>
                        <a:pt x="0" y="262765"/>
                      </a:lnTo>
                      <a:cubicBezTo>
                        <a:pt x="0" y="287182"/>
                        <a:pt x="19794" y="306977"/>
                        <a:pt x="44212" y="306977"/>
                      </a:cubicBezTo>
                      <a:lnTo>
                        <a:pt x="342788" y="306977"/>
                      </a:lnTo>
                      <a:lnTo>
                        <a:pt x="389653" y="352073"/>
                      </a:lnTo>
                      <a:cubicBezTo>
                        <a:pt x="393291" y="355330"/>
                        <a:pt x="398881" y="355022"/>
                        <a:pt x="402139" y="351384"/>
                      </a:cubicBezTo>
                      <a:cubicBezTo>
                        <a:pt x="403533" y="349826"/>
                        <a:pt x="404331" y="347825"/>
                        <a:pt x="404390" y="345736"/>
                      </a:cubicBezTo>
                      <a:lnTo>
                        <a:pt x="404390" y="44212"/>
                      </a:lnTo>
                      <a:cubicBezTo>
                        <a:pt x="404390" y="19794"/>
                        <a:pt x="384596" y="0"/>
                        <a:pt x="360178" y="0"/>
                      </a:cubicBezTo>
                      <a:close/>
                    </a:path>
                  </a:pathLst>
                </a:custGeom>
                <a:solidFill>
                  <a:srgbClr val="FFB361"/>
                </a:solidFill>
                <a:ln w="14579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endParaRPr lang="fa-IR"/>
                </a:p>
              </p:txBody>
            </p:sp>
            <p:sp>
              <p:nvSpPr>
                <p:cNvPr id="8" name="Freeform: Shape 7">
                  <a:extLst>
                    <a:ext uri="{FF2B5EF4-FFF2-40B4-BE49-F238E27FC236}">
                      <a16:creationId xmlns:a16="http://schemas.microsoft.com/office/drawing/2014/main" id="{39D20921-57F7-BE7B-81D7-3FB5640604EC}"/>
                    </a:ext>
                  </a:extLst>
                </p:cNvPr>
                <p:cNvSpPr/>
                <p:nvPr/>
              </p:nvSpPr>
              <p:spPr>
                <a:xfrm>
                  <a:off x="5550526" y="2231657"/>
                  <a:ext cx="28590" cy="28590"/>
                </a:xfrm>
                <a:custGeom>
                  <a:avLst/>
                  <a:gdLst>
                    <a:gd name="connsiteX0" fmla="*/ 28590 w 28590"/>
                    <a:gd name="connsiteY0" fmla="*/ 14295 h 28590"/>
                    <a:gd name="connsiteX1" fmla="*/ 14295 w 28590"/>
                    <a:gd name="connsiteY1" fmla="*/ 28590 h 28590"/>
                    <a:gd name="connsiteX2" fmla="*/ 0 w 28590"/>
                    <a:gd name="connsiteY2" fmla="*/ 14295 h 28590"/>
                    <a:gd name="connsiteX3" fmla="*/ 14295 w 28590"/>
                    <a:gd name="connsiteY3" fmla="*/ 0 h 28590"/>
                    <a:gd name="connsiteX4" fmla="*/ 28590 w 28590"/>
                    <a:gd name="connsiteY4" fmla="*/ 14295 h 285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8590" h="28590">
                      <a:moveTo>
                        <a:pt x="28590" y="14295"/>
                      </a:moveTo>
                      <a:cubicBezTo>
                        <a:pt x="28590" y="22190"/>
                        <a:pt x="22190" y="28590"/>
                        <a:pt x="14295" y="28590"/>
                      </a:cubicBezTo>
                      <a:cubicBezTo>
                        <a:pt x="6400" y="28590"/>
                        <a:pt x="0" y="22190"/>
                        <a:pt x="0" y="14295"/>
                      </a:cubicBezTo>
                      <a:cubicBezTo>
                        <a:pt x="0" y="6400"/>
                        <a:pt x="6400" y="0"/>
                        <a:pt x="14295" y="0"/>
                      </a:cubicBezTo>
                      <a:cubicBezTo>
                        <a:pt x="22190" y="0"/>
                        <a:pt x="28590" y="6400"/>
                        <a:pt x="28590" y="1429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4579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endParaRPr lang="fa-IR"/>
                </a:p>
              </p:txBody>
            </p:sp>
            <p:sp>
              <p:nvSpPr>
                <p:cNvPr id="9" name="Freeform: Shape 8">
                  <a:extLst>
                    <a:ext uri="{FF2B5EF4-FFF2-40B4-BE49-F238E27FC236}">
                      <a16:creationId xmlns:a16="http://schemas.microsoft.com/office/drawing/2014/main" id="{7BAA09FB-11C4-9910-621E-301B87109586}"/>
                    </a:ext>
                  </a:extLst>
                </p:cNvPr>
                <p:cNvSpPr/>
                <p:nvPr/>
              </p:nvSpPr>
              <p:spPr>
                <a:xfrm>
                  <a:off x="5656045" y="2231657"/>
                  <a:ext cx="28590" cy="28590"/>
                </a:xfrm>
                <a:custGeom>
                  <a:avLst/>
                  <a:gdLst>
                    <a:gd name="connsiteX0" fmla="*/ 28590 w 28590"/>
                    <a:gd name="connsiteY0" fmla="*/ 14295 h 28590"/>
                    <a:gd name="connsiteX1" fmla="*/ 14295 w 28590"/>
                    <a:gd name="connsiteY1" fmla="*/ 28590 h 28590"/>
                    <a:gd name="connsiteX2" fmla="*/ 0 w 28590"/>
                    <a:gd name="connsiteY2" fmla="*/ 14295 h 28590"/>
                    <a:gd name="connsiteX3" fmla="*/ 14295 w 28590"/>
                    <a:gd name="connsiteY3" fmla="*/ 0 h 28590"/>
                    <a:gd name="connsiteX4" fmla="*/ 28590 w 28590"/>
                    <a:gd name="connsiteY4" fmla="*/ 14295 h 285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8590" h="28590">
                      <a:moveTo>
                        <a:pt x="28590" y="14295"/>
                      </a:moveTo>
                      <a:cubicBezTo>
                        <a:pt x="28590" y="22190"/>
                        <a:pt x="22190" y="28590"/>
                        <a:pt x="14295" y="28590"/>
                      </a:cubicBezTo>
                      <a:cubicBezTo>
                        <a:pt x="6400" y="28590"/>
                        <a:pt x="0" y="22190"/>
                        <a:pt x="0" y="14295"/>
                      </a:cubicBezTo>
                      <a:cubicBezTo>
                        <a:pt x="0" y="6400"/>
                        <a:pt x="6400" y="0"/>
                        <a:pt x="14295" y="0"/>
                      </a:cubicBezTo>
                      <a:cubicBezTo>
                        <a:pt x="22190" y="0"/>
                        <a:pt x="28590" y="6400"/>
                        <a:pt x="28590" y="1429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4579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endParaRPr lang="fa-IR"/>
                </a:p>
              </p:txBody>
            </p:sp>
            <p:sp>
              <p:nvSpPr>
                <p:cNvPr id="10" name="Freeform: Shape 9">
                  <a:extLst>
                    <a:ext uri="{FF2B5EF4-FFF2-40B4-BE49-F238E27FC236}">
                      <a16:creationId xmlns:a16="http://schemas.microsoft.com/office/drawing/2014/main" id="{7CFA3475-AB12-1E87-D2B3-B7A1B548BE79}"/>
                    </a:ext>
                  </a:extLst>
                </p:cNvPr>
                <p:cNvSpPr/>
                <p:nvPr/>
              </p:nvSpPr>
              <p:spPr>
                <a:xfrm>
                  <a:off x="5761564" y="2231657"/>
                  <a:ext cx="28590" cy="28590"/>
                </a:xfrm>
                <a:custGeom>
                  <a:avLst/>
                  <a:gdLst>
                    <a:gd name="connsiteX0" fmla="*/ 28590 w 28590"/>
                    <a:gd name="connsiteY0" fmla="*/ 14295 h 28590"/>
                    <a:gd name="connsiteX1" fmla="*/ 14295 w 28590"/>
                    <a:gd name="connsiteY1" fmla="*/ 28590 h 28590"/>
                    <a:gd name="connsiteX2" fmla="*/ 0 w 28590"/>
                    <a:gd name="connsiteY2" fmla="*/ 14295 h 28590"/>
                    <a:gd name="connsiteX3" fmla="*/ 14295 w 28590"/>
                    <a:gd name="connsiteY3" fmla="*/ 0 h 28590"/>
                    <a:gd name="connsiteX4" fmla="*/ 28590 w 28590"/>
                    <a:gd name="connsiteY4" fmla="*/ 14295 h 285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8590" h="28590">
                      <a:moveTo>
                        <a:pt x="28590" y="14295"/>
                      </a:moveTo>
                      <a:cubicBezTo>
                        <a:pt x="28590" y="22190"/>
                        <a:pt x="22190" y="28590"/>
                        <a:pt x="14295" y="28590"/>
                      </a:cubicBezTo>
                      <a:cubicBezTo>
                        <a:pt x="6400" y="28590"/>
                        <a:pt x="0" y="22190"/>
                        <a:pt x="0" y="14295"/>
                      </a:cubicBezTo>
                      <a:cubicBezTo>
                        <a:pt x="0" y="6400"/>
                        <a:pt x="6400" y="0"/>
                        <a:pt x="14295" y="0"/>
                      </a:cubicBezTo>
                      <a:cubicBezTo>
                        <a:pt x="22190" y="0"/>
                        <a:pt x="28590" y="6400"/>
                        <a:pt x="28590" y="1429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4579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endParaRPr lang="fa-IR"/>
                </a:p>
              </p:txBody>
            </p:sp>
            <p:sp>
              <p:nvSpPr>
                <p:cNvPr id="11" name="Freeform: Shape 10">
                  <a:extLst>
                    <a:ext uri="{FF2B5EF4-FFF2-40B4-BE49-F238E27FC236}">
                      <a16:creationId xmlns:a16="http://schemas.microsoft.com/office/drawing/2014/main" id="{686CAE6E-233B-DD0E-A132-E27FC667CD65}"/>
                    </a:ext>
                  </a:extLst>
                </p:cNvPr>
                <p:cNvSpPr/>
                <p:nvPr/>
              </p:nvSpPr>
              <p:spPr>
                <a:xfrm>
                  <a:off x="5152915" y="1771708"/>
                  <a:ext cx="542035" cy="476310"/>
                </a:xfrm>
                <a:custGeom>
                  <a:avLst/>
                  <a:gdLst>
                    <a:gd name="connsiteX0" fmla="*/ 497824 w 542035"/>
                    <a:gd name="connsiteY0" fmla="*/ 0 h 476310"/>
                    <a:gd name="connsiteX1" fmla="*/ 44212 w 542035"/>
                    <a:gd name="connsiteY1" fmla="*/ 0 h 476310"/>
                    <a:gd name="connsiteX2" fmla="*/ 0 w 542035"/>
                    <a:gd name="connsiteY2" fmla="*/ 44212 h 476310"/>
                    <a:gd name="connsiteX3" fmla="*/ 0 w 542035"/>
                    <a:gd name="connsiteY3" fmla="*/ 458181 h 476310"/>
                    <a:gd name="connsiteX4" fmla="*/ 11053 w 542035"/>
                    <a:gd name="connsiteY4" fmla="*/ 474834 h 476310"/>
                    <a:gd name="connsiteX5" fmla="*/ 18274 w 542035"/>
                    <a:gd name="connsiteY5" fmla="*/ 476308 h 476310"/>
                    <a:gd name="connsiteX6" fmla="*/ 30654 w 542035"/>
                    <a:gd name="connsiteY6" fmla="*/ 471592 h 476310"/>
                    <a:gd name="connsiteX7" fmla="*/ 89603 w 542035"/>
                    <a:gd name="connsiteY7" fmla="*/ 414559 h 476310"/>
                    <a:gd name="connsiteX8" fmla="*/ 497824 w 542035"/>
                    <a:gd name="connsiteY8" fmla="*/ 414559 h 476310"/>
                    <a:gd name="connsiteX9" fmla="*/ 542036 w 542035"/>
                    <a:gd name="connsiteY9" fmla="*/ 370347 h 476310"/>
                    <a:gd name="connsiteX10" fmla="*/ 542036 w 542035"/>
                    <a:gd name="connsiteY10" fmla="*/ 44212 h 476310"/>
                    <a:gd name="connsiteX11" fmla="*/ 497824 w 542035"/>
                    <a:gd name="connsiteY11" fmla="*/ 0 h 476310"/>
                    <a:gd name="connsiteX12" fmla="*/ 528183 w 542035"/>
                    <a:gd name="connsiteY12" fmla="*/ 44212 h 476310"/>
                    <a:gd name="connsiteX13" fmla="*/ 528183 w 542035"/>
                    <a:gd name="connsiteY13" fmla="*/ 370347 h 476310"/>
                    <a:gd name="connsiteX14" fmla="*/ 497824 w 542035"/>
                    <a:gd name="connsiteY14" fmla="*/ 400706 h 476310"/>
                    <a:gd name="connsiteX15" fmla="*/ 85181 w 542035"/>
                    <a:gd name="connsiteY15" fmla="*/ 400706 h 476310"/>
                    <a:gd name="connsiteX16" fmla="*/ 21811 w 542035"/>
                    <a:gd name="connsiteY16" fmla="*/ 461423 h 476310"/>
                    <a:gd name="connsiteX17" fmla="*/ 16801 w 542035"/>
                    <a:gd name="connsiteY17" fmla="*/ 462455 h 476310"/>
                    <a:gd name="connsiteX18" fmla="*/ 14000 w 542035"/>
                    <a:gd name="connsiteY18" fmla="*/ 458181 h 476310"/>
                    <a:gd name="connsiteX19" fmla="*/ 14000 w 542035"/>
                    <a:gd name="connsiteY19" fmla="*/ 44212 h 476310"/>
                    <a:gd name="connsiteX20" fmla="*/ 44063 w 542035"/>
                    <a:gd name="connsiteY20" fmla="*/ 13559 h 476310"/>
                    <a:gd name="connsiteX21" fmla="*/ 44212 w 542035"/>
                    <a:gd name="connsiteY21" fmla="*/ 13558 h 476310"/>
                    <a:gd name="connsiteX22" fmla="*/ 498119 w 542035"/>
                    <a:gd name="connsiteY22" fmla="*/ 13558 h 476310"/>
                    <a:gd name="connsiteX23" fmla="*/ 528183 w 542035"/>
                    <a:gd name="connsiteY23" fmla="*/ 44209 h 476310"/>
                    <a:gd name="connsiteX24" fmla="*/ 528183 w 542035"/>
                    <a:gd name="connsiteY24" fmla="*/ 44212 h 4763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542035" h="476310">
                      <a:moveTo>
                        <a:pt x="497824" y="0"/>
                      </a:moveTo>
                      <a:lnTo>
                        <a:pt x="44212" y="0"/>
                      </a:lnTo>
                      <a:cubicBezTo>
                        <a:pt x="19794" y="0"/>
                        <a:pt x="0" y="19794"/>
                        <a:pt x="0" y="44212"/>
                      </a:cubicBezTo>
                      <a:lnTo>
                        <a:pt x="0" y="458181"/>
                      </a:lnTo>
                      <a:cubicBezTo>
                        <a:pt x="-25" y="465457"/>
                        <a:pt x="4338" y="472031"/>
                        <a:pt x="11053" y="474834"/>
                      </a:cubicBezTo>
                      <a:cubicBezTo>
                        <a:pt x="13329" y="475831"/>
                        <a:pt x="15790" y="476333"/>
                        <a:pt x="18274" y="476308"/>
                      </a:cubicBezTo>
                      <a:cubicBezTo>
                        <a:pt x="22853" y="476384"/>
                        <a:pt x="27286" y="474695"/>
                        <a:pt x="30654" y="471592"/>
                      </a:cubicBezTo>
                      <a:lnTo>
                        <a:pt x="89603" y="414559"/>
                      </a:lnTo>
                      <a:lnTo>
                        <a:pt x="497824" y="414559"/>
                      </a:lnTo>
                      <a:cubicBezTo>
                        <a:pt x="522242" y="414559"/>
                        <a:pt x="542036" y="394764"/>
                        <a:pt x="542036" y="370347"/>
                      </a:cubicBezTo>
                      <a:lnTo>
                        <a:pt x="542036" y="44212"/>
                      </a:lnTo>
                      <a:cubicBezTo>
                        <a:pt x="542036" y="19794"/>
                        <a:pt x="522242" y="0"/>
                        <a:pt x="497824" y="0"/>
                      </a:cubicBezTo>
                      <a:close/>
                      <a:moveTo>
                        <a:pt x="528183" y="44212"/>
                      </a:moveTo>
                      <a:lnTo>
                        <a:pt x="528183" y="370347"/>
                      </a:lnTo>
                      <a:cubicBezTo>
                        <a:pt x="528183" y="387113"/>
                        <a:pt x="514591" y="400706"/>
                        <a:pt x="497824" y="400706"/>
                      </a:cubicBezTo>
                      <a:lnTo>
                        <a:pt x="85181" y="400706"/>
                      </a:lnTo>
                      <a:lnTo>
                        <a:pt x="21811" y="461423"/>
                      </a:lnTo>
                      <a:cubicBezTo>
                        <a:pt x="20508" y="462757"/>
                        <a:pt x="18525" y="463166"/>
                        <a:pt x="16801" y="462455"/>
                      </a:cubicBezTo>
                      <a:cubicBezTo>
                        <a:pt x="15083" y="461734"/>
                        <a:pt x="13976" y="460043"/>
                        <a:pt x="14000" y="458181"/>
                      </a:cubicBezTo>
                      <a:lnTo>
                        <a:pt x="14000" y="44212"/>
                      </a:lnTo>
                      <a:cubicBezTo>
                        <a:pt x="13838" y="27446"/>
                        <a:pt x="27297" y="13722"/>
                        <a:pt x="44063" y="13559"/>
                      </a:cubicBezTo>
                      <a:cubicBezTo>
                        <a:pt x="44112" y="13559"/>
                        <a:pt x="44162" y="13558"/>
                        <a:pt x="44212" y="13558"/>
                      </a:cubicBezTo>
                      <a:lnTo>
                        <a:pt x="498119" y="13558"/>
                      </a:lnTo>
                      <a:cubicBezTo>
                        <a:pt x="514885" y="13720"/>
                        <a:pt x="528345" y="27443"/>
                        <a:pt x="528183" y="44209"/>
                      </a:cubicBezTo>
                      <a:cubicBezTo>
                        <a:pt x="528183" y="44210"/>
                        <a:pt x="528183" y="44211"/>
                        <a:pt x="528183" y="44212"/>
                      </a:cubicBezTo>
                      <a:close/>
                    </a:path>
                  </a:pathLst>
                </a:custGeom>
                <a:solidFill>
                  <a:srgbClr val="6745FF"/>
                </a:solidFill>
                <a:ln w="14579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endParaRPr lang="fa-IR"/>
                </a:p>
              </p:txBody>
            </p:sp>
            <p:sp>
              <p:nvSpPr>
                <p:cNvPr id="12" name="Freeform: Shape 11">
                  <a:extLst>
                    <a:ext uri="{FF2B5EF4-FFF2-40B4-BE49-F238E27FC236}">
                      <a16:creationId xmlns:a16="http://schemas.microsoft.com/office/drawing/2014/main" id="{564A24C5-FCEA-A368-E6D7-2EFFA360EC08}"/>
                    </a:ext>
                  </a:extLst>
                </p:cNvPr>
                <p:cNvSpPr/>
                <p:nvPr/>
              </p:nvSpPr>
              <p:spPr>
                <a:xfrm>
                  <a:off x="5275382" y="1962260"/>
                  <a:ext cx="35369" cy="35369"/>
                </a:xfrm>
                <a:custGeom>
                  <a:avLst/>
                  <a:gdLst>
                    <a:gd name="connsiteX0" fmla="*/ 35369 w 35369"/>
                    <a:gd name="connsiteY0" fmla="*/ 17685 h 35369"/>
                    <a:gd name="connsiteX1" fmla="*/ 17685 w 35369"/>
                    <a:gd name="connsiteY1" fmla="*/ 35369 h 35369"/>
                    <a:gd name="connsiteX2" fmla="*/ 0 w 35369"/>
                    <a:gd name="connsiteY2" fmla="*/ 17685 h 35369"/>
                    <a:gd name="connsiteX3" fmla="*/ 17685 w 35369"/>
                    <a:gd name="connsiteY3" fmla="*/ 0 h 35369"/>
                    <a:gd name="connsiteX4" fmla="*/ 35369 w 35369"/>
                    <a:gd name="connsiteY4" fmla="*/ 17685 h 353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5369" h="35369">
                      <a:moveTo>
                        <a:pt x="35369" y="17685"/>
                      </a:moveTo>
                      <a:cubicBezTo>
                        <a:pt x="35369" y="27452"/>
                        <a:pt x="27452" y="35369"/>
                        <a:pt x="17685" y="35369"/>
                      </a:cubicBezTo>
                      <a:cubicBezTo>
                        <a:pt x="7918" y="35369"/>
                        <a:pt x="0" y="27452"/>
                        <a:pt x="0" y="17685"/>
                      </a:cubicBezTo>
                      <a:cubicBezTo>
                        <a:pt x="0" y="7918"/>
                        <a:pt x="7918" y="0"/>
                        <a:pt x="17685" y="0"/>
                      </a:cubicBezTo>
                      <a:cubicBezTo>
                        <a:pt x="27452" y="0"/>
                        <a:pt x="35369" y="7918"/>
                        <a:pt x="35369" y="17685"/>
                      </a:cubicBezTo>
                      <a:close/>
                    </a:path>
                  </a:pathLst>
                </a:custGeom>
                <a:solidFill>
                  <a:srgbClr val="6745FF"/>
                </a:solidFill>
                <a:ln w="14579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endParaRPr lang="fa-IR"/>
                </a:p>
              </p:txBody>
            </p:sp>
            <p:sp>
              <p:nvSpPr>
                <p:cNvPr id="13" name="Freeform: Shape 12">
                  <a:extLst>
                    <a:ext uri="{FF2B5EF4-FFF2-40B4-BE49-F238E27FC236}">
                      <a16:creationId xmlns:a16="http://schemas.microsoft.com/office/drawing/2014/main" id="{0C16ED25-404C-AB34-43AA-DEFCD98BA774}"/>
                    </a:ext>
                  </a:extLst>
                </p:cNvPr>
                <p:cNvSpPr/>
                <p:nvPr/>
              </p:nvSpPr>
              <p:spPr>
                <a:xfrm>
                  <a:off x="5406101" y="1962260"/>
                  <a:ext cx="35369" cy="35369"/>
                </a:xfrm>
                <a:custGeom>
                  <a:avLst/>
                  <a:gdLst>
                    <a:gd name="connsiteX0" fmla="*/ 35369 w 35369"/>
                    <a:gd name="connsiteY0" fmla="*/ 17685 h 35369"/>
                    <a:gd name="connsiteX1" fmla="*/ 17685 w 35369"/>
                    <a:gd name="connsiteY1" fmla="*/ 35369 h 35369"/>
                    <a:gd name="connsiteX2" fmla="*/ 0 w 35369"/>
                    <a:gd name="connsiteY2" fmla="*/ 17685 h 35369"/>
                    <a:gd name="connsiteX3" fmla="*/ 17685 w 35369"/>
                    <a:gd name="connsiteY3" fmla="*/ 0 h 35369"/>
                    <a:gd name="connsiteX4" fmla="*/ 35369 w 35369"/>
                    <a:gd name="connsiteY4" fmla="*/ 17685 h 353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5369" h="35369">
                      <a:moveTo>
                        <a:pt x="35369" y="17685"/>
                      </a:moveTo>
                      <a:cubicBezTo>
                        <a:pt x="35369" y="27452"/>
                        <a:pt x="27452" y="35369"/>
                        <a:pt x="17685" y="35369"/>
                      </a:cubicBezTo>
                      <a:cubicBezTo>
                        <a:pt x="7918" y="35369"/>
                        <a:pt x="0" y="27452"/>
                        <a:pt x="0" y="17685"/>
                      </a:cubicBezTo>
                      <a:cubicBezTo>
                        <a:pt x="0" y="7918"/>
                        <a:pt x="7918" y="0"/>
                        <a:pt x="17685" y="0"/>
                      </a:cubicBezTo>
                      <a:cubicBezTo>
                        <a:pt x="27452" y="0"/>
                        <a:pt x="35369" y="7918"/>
                        <a:pt x="35369" y="17685"/>
                      </a:cubicBezTo>
                      <a:close/>
                    </a:path>
                  </a:pathLst>
                </a:custGeom>
                <a:solidFill>
                  <a:srgbClr val="6745FF"/>
                </a:solidFill>
                <a:ln w="14579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endParaRPr lang="fa-IR"/>
                </a:p>
              </p:txBody>
            </p:sp>
            <p:sp>
              <p:nvSpPr>
                <p:cNvPr id="14" name="Freeform: Shape 13">
                  <a:extLst>
                    <a:ext uri="{FF2B5EF4-FFF2-40B4-BE49-F238E27FC236}">
                      <a16:creationId xmlns:a16="http://schemas.microsoft.com/office/drawing/2014/main" id="{2AC15419-DAF8-BE2A-E66D-479BE738EC5A}"/>
                    </a:ext>
                  </a:extLst>
                </p:cNvPr>
                <p:cNvSpPr/>
                <p:nvPr/>
              </p:nvSpPr>
              <p:spPr>
                <a:xfrm>
                  <a:off x="5536821" y="1962260"/>
                  <a:ext cx="35369" cy="35369"/>
                </a:xfrm>
                <a:custGeom>
                  <a:avLst/>
                  <a:gdLst>
                    <a:gd name="connsiteX0" fmla="*/ 35369 w 35369"/>
                    <a:gd name="connsiteY0" fmla="*/ 17685 h 35369"/>
                    <a:gd name="connsiteX1" fmla="*/ 17685 w 35369"/>
                    <a:gd name="connsiteY1" fmla="*/ 35369 h 35369"/>
                    <a:gd name="connsiteX2" fmla="*/ 0 w 35369"/>
                    <a:gd name="connsiteY2" fmla="*/ 17685 h 35369"/>
                    <a:gd name="connsiteX3" fmla="*/ 17685 w 35369"/>
                    <a:gd name="connsiteY3" fmla="*/ 0 h 35369"/>
                    <a:gd name="connsiteX4" fmla="*/ 35369 w 35369"/>
                    <a:gd name="connsiteY4" fmla="*/ 17685 h 353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5369" h="35369">
                      <a:moveTo>
                        <a:pt x="35369" y="17685"/>
                      </a:moveTo>
                      <a:cubicBezTo>
                        <a:pt x="35369" y="27452"/>
                        <a:pt x="27452" y="35369"/>
                        <a:pt x="17685" y="35369"/>
                      </a:cubicBezTo>
                      <a:cubicBezTo>
                        <a:pt x="7918" y="35369"/>
                        <a:pt x="0" y="27452"/>
                        <a:pt x="0" y="17685"/>
                      </a:cubicBezTo>
                      <a:cubicBezTo>
                        <a:pt x="0" y="7918"/>
                        <a:pt x="7918" y="0"/>
                        <a:pt x="17685" y="0"/>
                      </a:cubicBezTo>
                      <a:cubicBezTo>
                        <a:pt x="27452" y="0"/>
                        <a:pt x="35369" y="7918"/>
                        <a:pt x="35369" y="17685"/>
                      </a:cubicBezTo>
                      <a:close/>
                    </a:path>
                  </a:pathLst>
                </a:custGeom>
                <a:solidFill>
                  <a:srgbClr val="6745FF"/>
                </a:solidFill>
                <a:ln w="14579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endParaRPr lang="fa-IR"/>
                </a:p>
              </p:txBody>
            </p:sp>
          </p:grpSp>
        </p:grpSp>
      </p:grp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C9532105-5E0A-04B3-F0B2-AD3F64DB946A}"/>
              </a:ext>
            </a:extLst>
          </p:cNvPr>
          <p:cNvSpPr/>
          <p:nvPr/>
        </p:nvSpPr>
        <p:spPr>
          <a:xfrm>
            <a:off x="4172485" y="596568"/>
            <a:ext cx="3847030" cy="641482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13791" cap="flat">
            <a:noFill/>
            <a:prstDash val="solid"/>
            <a:miter/>
          </a:ln>
          <a:effectLst>
            <a:outerShdw blurRad="76200" dist="38100" dir="8100000" algn="tr" rotWithShape="0">
              <a:schemeClr val="bg1">
                <a:lumMod val="50000"/>
                <a:alpha val="40000"/>
              </a:schemeClr>
            </a:outerShdw>
          </a:effectLst>
        </p:spPr>
        <p:txBody>
          <a:bodyPr rtlCol="1" anchor="ctr"/>
          <a:lstStyle/>
          <a:p>
            <a:pPr lvl="0" algn="ctr">
              <a:buClr>
                <a:schemeClr val="dk1"/>
              </a:buClr>
              <a:buSzPts val="1100"/>
            </a:pPr>
            <a:r>
              <a:rPr lang="fa-IR" sz="32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ira Sans Extra Condensed Medium"/>
                <a:ea typeface="Fira Sans Extra Condensed Medium"/>
                <a:cs typeface="IRAN Sans" panose="020B0400000000000000" pitchFamily="34" charset="-78"/>
                <a:sym typeface="Fira Sans Extra Condensed Medium"/>
              </a:rPr>
              <a:t>دو سناریو مورد بررسی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AD065A4-848C-9E35-6700-57F429AB33F6}"/>
              </a:ext>
            </a:extLst>
          </p:cNvPr>
          <p:cNvGrpSpPr/>
          <p:nvPr/>
        </p:nvGrpSpPr>
        <p:grpSpPr>
          <a:xfrm>
            <a:off x="961935" y="1649005"/>
            <a:ext cx="4961204" cy="3879273"/>
            <a:chOff x="1259487" y="1676712"/>
            <a:chExt cx="4961204" cy="3879273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C9621C9-2996-53E9-1E13-B88E1B589503}"/>
                </a:ext>
              </a:extLst>
            </p:cNvPr>
            <p:cNvSpPr/>
            <p:nvPr/>
          </p:nvSpPr>
          <p:spPr>
            <a:xfrm>
              <a:off x="1259487" y="2023705"/>
              <a:ext cx="4670253" cy="3532280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  <a:effectLst>
              <a:outerShdw blurRad="190500" dist="127000" dir="8100000" algn="tr" rotWithShape="0">
                <a:schemeClr val="tx1">
                  <a:lumMod val="75000"/>
                  <a:lumOff val="25000"/>
                  <a:alpha val="10000"/>
                </a:schemeClr>
              </a:outerShdw>
            </a:effectLst>
          </p:spPr>
          <p:txBody>
            <a:bodyPr wrap="square" lIns="252000" tIns="72000" rIns="252000" bIns="180000">
              <a:noAutofit/>
            </a:bodyPr>
            <a:lstStyle/>
            <a:p>
              <a:pPr algn="justLow" rtl="1">
                <a:lnSpc>
                  <a:spcPct val="150000"/>
                </a:lnSpc>
              </a:pPr>
              <a:endParaRPr lang="fa-IR" sz="2400">
                <a:solidFill>
                  <a:schemeClr val="tx1">
                    <a:lumMod val="95000"/>
                    <a:lumOff val="5000"/>
                  </a:schemeClr>
                </a:solidFill>
                <a:cs typeface="B Mitra" panose="00000400000000000000" pitchFamily="2" charset="-78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1000B15-E601-1D92-2240-855F0BC4E8E1}"/>
                </a:ext>
              </a:extLst>
            </p:cNvPr>
            <p:cNvSpPr/>
            <p:nvPr/>
          </p:nvSpPr>
          <p:spPr>
            <a:xfrm>
              <a:off x="1411890" y="1843281"/>
              <a:ext cx="4670253" cy="3532280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  <a:effectLst>
              <a:outerShdw blurRad="190500" dist="127000" dir="8100000" algn="tr" rotWithShape="0">
                <a:schemeClr val="tx1">
                  <a:lumMod val="75000"/>
                  <a:lumOff val="25000"/>
                  <a:alpha val="10000"/>
                </a:schemeClr>
              </a:outerShdw>
            </a:effectLst>
          </p:spPr>
          <p:txBody>
            <a:bodyPr wrap="square" lIns="252000" tIns="72000" rIns="252000" bIns="180000">
              <a:noAutofit/>
            </a:bodyPr>
            <a:lstStyle/>
            <a:p>
              <a:pPr algn="justLow" rtl="1">
                <a:lnSpc>
                  <a:spcPct val="150000"/>
                </a:lnSpc>
              </a:pPr>
              <a:endParaRPr lang="fa-IR" sz="2400">
                <a:solidFill>
                  <a:schemeClr val="tx1">
                    <a:lumMod val="95000"/>
                    <a:lumOff val="5000"/>
                  </a:schemeClr>
                </a:solidFill>
                <a:cs typeface="B Mitra" panose="00000400000000000000" pitchFamily="2" charset="-78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4EF3132-E3B7-72B2-B31C-CAB6D3C8A14A}"/>
                </a:ext>
              </a:extLst>
            </p:cNvPr>
            <p:cNvSpPr/>
            <p:nvPr/>
          </p:nvSpPr>
          <p:spPr>
            <a:xfrm>
              <a:off x="1550438" y="1676712"/>
              <a:ext cx="4670253" cy="2424286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  <a:effectLst>
              <a:outerShdw blurRad="190500" dist="127000" dir="8100000" algn="tr" rotWithShape="0">
                <a:schemeClr val="tx1">
                  <a:lumMod val="75000"/>
                  <a:lumOff val="25000"/>
                  <a:alpha val="10000"/>
                </a:schemeClr>
              </a:outerShdw>
            </a:effectLst>
          </p:spPr>
          <p:txBody>
            <a:bodyPr wrap="square" lIns="252000" tIns="72000" rIns="252000" bIns="180000">
              <a:spAutoFit/>
            </a:bodyPr>
            <a:lstStyle/>
            <a:p>
              <a:pPr algn="justLow" rtl="1">
                <a:lnSpc>
                  <a:spcPct val="150000"/>
                </a:lnSpc>
              </a:pPr>
              <a:r>
                <a:rPr lang="fa-IR" sz="2400" dirty="0">
                  <a:solidFill>
                    <a:srgbClr val="7030A0"/>
                  </a:solidFill>
                  <a:cs typeface="B Mitra" panose="00000400000000000000" pitchFamily="2" charset="-78"/>
                </a:rPr>
                <a:t>سناریو دوم کامل شبیه سناریو اول با این تفاوت که یک مانع در جلوی کاربر اول قرار دارد که مانع ارسال سیگنال سطح هوشمند 2 و آنتن به آن میشود.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322486E-DC49-1769-6588-BB47DEBEFCAA}"/>
              </a:ext>
            </a:extLst>
          </p:cNvPr>
          <p:cNvGrpSpPr/>
          <p:nvPr/>
        </p:nvGrpSpPr>
        <p:grpSpPr>
          <a:xfrm flipH="1">
            <a:off x="6364474" y="1649005"/>
            <a:ext cx="4961204" cy="3879273"/>
            <a:chOff x="1259487" y="1676712"/>
            <a:chExt cx="4961204" cy="3879273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AE41818-FFDD-50A3-54D9-9BC23FC4FF61}"/>
                </a:ext>
              </a:extLst>
            </p:cNvPr>
            <p:cNvSpPr/>
            <p:nvPr/>
          </p:nvSpPr>
          <p:spPr>
            <a:xfrm>
              <a:off x="1259487" y="2023705"/>
              <a:ext cx="4670253" cy="3532280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  <a:effectLst>
              <a:outerShdw blurRad="190500" dist="127000" dir="8100000" algn="tr" rotWithShape="0">
                <a:schemeClr val="tx1">
                  <a:lumMod val="75000"/>
                  <a:lumOff val="25000"/>
                  <a:alpha val="10000"/>
                </a:schemeClr>
              </a:outerShdw>
            </a:effectLst>
          </p:spPr>
          <p:txBody>
            <a:bodyPr wrap="square" lIns="252000" tIns="72000" rIns="252000" bIns="180000">
              <a:noAutofit/>
            </a:bodyPr>
            <a:lstStyle/>
            <a:p>
              <a:pPr algn="justLow" rtl="1">
                <a:lnSpc>
                  <a:spcPct val="150000"/>
                </a:lnSpc>
              </a:pPr>
              <a:endParaRPr lang="fa-IR" sz="2400">
                <a:solidFill>
                  <a:schemeClr val="tx1">
                    <a:lumMod val="95000"/>
                    <a:lumOff val="5000"/>
                  </a:schemeClr>
                </a:solidFill>
                <a:cs typeface="B Mitra" panose="00000400000000000000" pitchFamily="2" charset="-78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C776D9B6-19AF-7BC5-C834-5DDB05FA970D}"/>
                </a:ext>
              </a:extLst>
            </p:cNvPr>
            <p:cNvSpPr/>
            <p:nvPr/>
          </p:nvSpPr>
          <p:spPr>
            <a:xfrm>
              <a:off x="1411890" y="1843281"/>
              <a:ext cx="4670253" cy="3532280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  <a:effectLst>
              <a:outerShdw blurRad="190500" dist="127000" dir="8100000" algn="tr" rotWithShape="0">
                <a:schemeClr val="tx1">
                  <a:lumMod val="75000"/>
                  <a:lumOff val="25000"/>
                  <a:alpha val="10000"/>
                </a:schemeClr>
              </a:outerShdw>
            </a:effectLst>
          </p:spPr>
          <p:txBody>
            <a:bodyPr wrap="square" lIns="252000" tIns="72000" rIns="252000" bIns="180000">
              <a:noAutofit/>
            </a:bodyPr>
            <a:lstStyle/>
            <a:p>
              <a:pPr algn="justLow" rtl="1">
                <a:lnSpc>
                  <a:spcPct val="150000"/>
                </a:lnSpc>
              </a:pPr>
              <a:endParaRPr lang="fa-IR" sz="2400">
                <a:solidFill>
                  <a:schemeClr val="tx1">
                    <a:lumMod val="95000"/>
                    <a:lumOff val="5000"/>
                  </a:schemeClr>
                </a:solidFill>
                <a:cs typeface="B Mitra" panose="00000400000000000000" pitchFamily="2" charset="-78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06044DB1-79EC-22C7-5A76-D03576A1CC6E}"/>
                </a:ext>
              </a:extLst>
            </p:cNvPr>
            <p:cNvSpPr/>
            <p:nvPr/>
          </p:nvSpPr>
          <p:spPr>
            <a:xfrm>
              <a:off x="1550438" y="1676712"/>
              <a:ext cx="4670253" cy="2424286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  <a:effectLst>
              <a:outerShdw blurRad="190500" dist="127000" dir="8100000" algn="tr" rotWithShape="0">
                <a:schemeClr val="tx1">
                  <a:lumMod val="75000"/>
                  <a:lumOff val="25000"/>
                  <a:alpha val="10000"/>
                </a:schemeClr>
              </a:outerShdw>
            </a:effectLst>
          </p:spPr>
          <p:txBody>
            <a:bodyPr wrap="square" lIns="252000" tIns="72000" rIns="252000" bIns="180000">
              <a:spAutoFit/>
            </a:bodyPr>
            <a:lstStyle/>
            <a:p>
              <a:pPr algn="justLow" rtl="1">
                <a:lnSpc>
                  <a:spcPct val="150000"/>
                </a:lnSpc>
              </a:pPr>
              <a:r>
                <a:rPr lang="fa-IR" sz="2400" dirty="0">
                  <a:solidFill>
                    <a:srgbClr val="002060"/>
                  </a:solidFill>
                  <a:cs typeface="B Mitra" panose="00000400000000000000" pitchFamily="2" charset="-78"/>
                </a:rPr>
                <a:t>سناریو اول، شامل یک آنتن با </a:t>
              </a:r>
              <a:r>
                <a:rPr lang="en-US" sz="2400" dirty="0">
                  <a:solidFill>
                    <a:srgbClr val="002060"/>
                  </a:solidFill>
                  <a:cs typeface="B Mitra" panose="00000400000000000000" pitchFamily="2" charset="-78"/>
                </a:rPr>
                <a:t>N</a:t>
              </a:r>
              <a:r>
                <a:rPr lang="fa-IR" sz="2400" dirty="0">
                  <a:solidFill>
                    <a:srgbClr val="002060"/>
                  </a:solidFill>
                  <a:cs typeface="B Mitra" panose="00000400000000000000" pitchFamily="2" charset="-78"/>
                </a:rPr>
                <a:t> المان ارسالی، دو سطح هوشمند دارای </a:t>
              </a:r>
              <a:r>
                <a:rPr lang="en-US" sz="2400" dirty="0">
                  <a:solidFill>
                    <a:srgbClr val="002060"/>
                  </a:solidFill>
                  <a:cs typeface="B Mitra" panose="00000400000000000000" pitchFamily="2" charset="-78"/>
                </a:rPr>
                <a:t>M1</a:t>
              </a:r>
              <a:r>
                <a:rPr lang="fa-IR" sz="2400" dirty="0">
                  <a:solidFill>
                    <a:srgbClr val="002060"/>
                  </a:solidFill>
                  <a:cs typeface="B Mitra" panose="00000400000000000000" pitchFamily="2" charset="-78"/>
                </a:rPr>
                <a:t> و </a:t>
              </a:r>
              <a:r>
                <a:rPr lang="en-US" sz="2400" dirty="0">
                  <a:solidFill>
                    <a:srgbClr val="002060"/>
                  </a:solidFill>
                  <a:cs typeface="B Mitra" panose="00000400000000000000" pitchFamily="2" charset="-78"/>
                </a:rPr>
                <a:t>M2</a:t>
              </a:r>
              <a:r>
                <a:rPr lang="fa-IR" sz="2400" dirty="0">
                  <a:solidFill>
                    <a:srgbClr val="002060"/>
                  </a:solidFill>
                  <a:cs typeface="B Mitra" panose="00000400000000000000" pitchFamily="2" charset="-78"/>
                </a:rPr>
                <a:t> المان و دو کاربر تک آنتنه میشود که بین سطوح هوشمند، سیگنال ارتباطی برقرار است.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3289341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7BB5790-5008-5BE6-179D-31FF1B047088}"/>
              </a:ext>
            </a:extLst>
          </p:cNvPr>
          <p:cNvSpPr/>
          <p:nvPr/>
        </p:nvSpPr>
        <p:spPr>
          <a:xfrm>
            <a:off x="6564553" y="121480"/>
            <a:ext cx="5476352" cy="641482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13791" cap="flat">
            <a:noFill/>
            <a:prstDash val="solid"/>
            <a:miter/>
          </a:ln>
          <a:effectLst>
            <a:outerShdw blurRad="76200" dist="38100" dir="8100000" algn="tr" rotWithShape="0">
              <a:schemeClr val="bg1">
                <a:lumMod val="50000"/>
                <a:alpha val="40000"/>
              </a:schemeClr>
            </a:outerShdw>
          </a:effectLst>
        </p:spPr>
        <p:txBody>
          <a:bodyPr rtlCol="1" anchor="ctr"/>
          <a:lstStyle/>
          <a:p>
            <a:pPr lvl="0" algn="ctr">
              <a:buClr>
                <a:schemeClr val="dk1"/>
              </a:buClr>
              <a:buSzPts val="1100"/>
            </a:pPr>
            <a:r>
              <a:rPr lang="fa-IR" sz="32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ira Sans Extra Condensed Medium"/>
                <a:ea typeface="Fira Sans Extra Condensed Medium"/>
                <a:cs typeface="IRAN Sans" panose="020B0400000000000000" pitchFamily="34" charset="-78"/>
                <a:sym typeface="Fira Sans Extra Condensed Medium"/>
              </a:rPr>
              <a:t>تصویر سناریو شماره 2 برای هر کاربر</a:t>
            </a:r>
          </a:p>
        </p:txBody>
      </p:sp>
      <p:pic>
        <p:nvPicPr>
          <p:cNvPr id="6" name="Picture 5" descr="A diagram of a satellite dish&#10;&#10;Description automatically generated with medium confidence">
            <a:extLst>
              <a:ext uri="{FF2B5EF4-FFF2-40B4-BE49-F238E27FC236}">
                <a16:creationId xmlns:a16="http://schemas.microsoft.com/office/drawing/2014/main" id="{91950428-1FCF-8A05-4B39-00C191385D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423" y="1183789"/>
            <a:ext cx="5851295" cy="46405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 descr="A diagram of a solar panel&#10;&#10;Description automatically generated">
            <a:extLst>
              <a:ext uri="{FF2B5EF4-FFF2-40B4-BE49-F238E27FC236}">
                <a16:creationId xmlns:a16="http://schemas.microsoft.com/office/drawing/2014/main" id="{FD002464-BCE6-D2E0-0985-08B3756972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85" y="1166918"/>
            <a:ext cx="5871392" cy="46574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9D196BB-D781-1ACF-C8E9-EFCFBB70FDAE}"/>
              </a:ext>
            </a:extLst>
          </p:cNvPr>
          <p:cNvCxnSpPr>
            <a:cxnSpLocks/>
          </p:cNvCxnSpPr>
          <p:nvPr/>
        </p:nvCxnSpPr>
        <p:spPr>
          <a:xfrm>
            <a:off x="6096000" y="994787"/>
            <a:ext cx="0" cy="5863213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0B59AD8B-C9B5-3536-9B7F-62D48E15E938}"/>
              </a:ext>
            </a:extLst>
          </p:cNvPr>
          <p:cNvSpPr/>
          <p:nvPr/>
        </p:nvSpPr>
        <p:spPr>
          <a:xfrm>
            <a:off x="7852787" y="5951546"/>
            <a:ext cx="2899885" cy="64148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3791" cap="flat">
            <a:noFill/>
            <a:prstDash val="solid"/>
            <a:miter/>
          </a:ln>
          <a:effectLst>
            <a:outerShdw blurRad="76200" dist="38100" dir="8100000" algn="tr" rotWithShape="0">
              <a:schemeClr val="bg1">
                <a:lumMod val="50000"/>
                <a:alpha val="40000"/>
              </a:schemeClr>
            </a:outerShdw>
          </a:effectLst>
        </p:spPr>
        <p:txBody>
          <a:bodyPr rtlCol="1" anchor="ctr"/>
          <a:lstStyle/>
          <a:p>
            <a:pPr lvl="0" algn="ctr">
              <a:buClr>
                <a:schemeClr val="dk1"/>
              </a:buClr>
              <a:buSzPts val="1100"/>
            </a:pPr>
            <a:r>
              <a:rPr lang="fa-IR" sz="32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ira Sans Extra Condensed Medium"/>
                <a:ea typeface="Fira Sans Extra Condensed Medium"/>
                <a:cs typeface="IRAN Sans" panose="020B0400000000000000" pitchFamily="34" charset="-78"/>
                <a:sym typeface="Fira Sans Extra Condensed Medium"/>
              </a:rPr>
              <a:t>تصویر مدل کاربر 1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5CDFF2D3-214A-5AEE-D9F6-92449F9911B6}"/>
              </a:ext>
            </a:extLst>
          </p:cNvPr>
          <p:cNvSpPr/>
          <p:nvPr/>
        </p:nvSpPr>
        <p:spPr>
          <a:xfrm>
            <a:off x="1419232" y="5951546"/>
            <a:ext cx="3012089" cy="64148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3791" cap="flat">
            <a:noFill/>
            <a:prstDash val="solid"/>
            <a:miter/>
          </a:ln>
          <a:effectLst>
            <a:outerShdw blurRad="76200" dist="38100" dir="8100000" algn="tr" rotWithShape="0">
              <a:schemeClr val="bg1">
                <a:lumMod val="50000"/>
                <a:alpha val="40000"/>
              </a:schemeClr>
            </a:outerShdw>
          </a:effectLst>
        </p:spPr>
        <p:txBody>
          <a:bodyPr rtlCol="1" anchor="ctr"/>
          <a:lstStyle/>
          <a:p>
            <a:pPr lvl="0" algn="ctr">
              <a:buClr>
                <a:schemeClr val="dk1"/>
              </a:buClr>
              <a:buSzPts val="1100"/>
            </a:pPr>
            <a:r>
              <a:rPr lang="fa-IR" sz="32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ira Sans Extra Condensed Medium"/>
                <a:ea typeface="Fira Sans Extra Condensed Medium"/>
                <a:cs typeface="IRAN Sans" panose="020B0400000000000000" pitchFamily="34" charset="-78"/>
                <a:sym typeface="Fira Sans Extra Condensed Medium"/>
              </a:rPr>
              <a:t>تصویر مدل کاربر 2</a:t>
            </a:r>
          </a:p>
        </p:txBody>
      </p:sp>
    </p:spTree>
    <p:extLst>
      <p:ext uri="{BB962C8B-B14F-4D97-AF65-F5344CB8AC3E}">
        <p14:creationId xmlns:p14="http://schemas.microsoft.com/office/powerpoint/2010/main" val="52539547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0"/>
                            </p:stCondLst>
                            <p:childTnLst>
                              <p:par>
                                <p:cTn id="2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3" grpId="0" animBg="1"/>
      <p:bldP spid="1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mathematical equations">
            <a:extLst>
              <a:ext uri="{FF2B5EF4-FFF2-40B4-BE49-F238E27FC236}">
                <a16:creationId xmlns:a16="http://schemas.microsoft.com/office/drawing/2014/main" id="{135962C5-6741-1C82-0475-B3553707AA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010" y="96518"/>
            <a:ext cx="4833991" cy="2180488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F9B0465-1812-B47F-2F3E-793866B1A247}"/>
              </a:ext>
            </a:extLst>
          </p:cNvPr>
          <p:cNvSpPr/>
          <p:nvPr/>
        </p:nvSpPr>
        <p:spPr>
          <a:xfrm>
            <a:off x="8211922" y="164489"/>
            <a:ext cx="3847030" cy="641482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13791" cap="flat">
            <a:noFill/>
            <a:prstDash val="solid"/>
            <a:miter/>
          </a:ln>
          <a:effectLst>
            <a:outerShdw blurRad="76200" dist="38100" dir="8100000" algn="tr" rotWithShape="0">
              <a:schemeClr val="bg1">
                <a:lumMod val="50000"/>
                <a:alpha val="40000"/>
              </a:schemeClr>
            </a:outerShdw>
          </a:effectLst>
        </p:spPr>
        <p:txBody>
          <a:bodyPr rtlCol="1" anchor="ctr"/>
          <a:lstStyle/>
          <a:p>
            <a:pPr lvl="0" algn="ctr">
              <a:buClr>
                <a:schemeClr val="dk1"/>
              </a:buClr>
              <a:buSzPts val="1100"/>
            </a:pPr>
            <a:r>
              <a:rPr lang="fa-IR" sz="32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ira Sans Extra Condensed Medium"/>
                <a:ea typeface="Fira Sans Extra Condensed Medium"/>
                <a:cs typeface="IRAN Sans" panose="020B0400000000000000" pitchFamily="34" charset="-78"/>
                <a:sym typeface="Fira Sans Extra Condensed Medium"/>
              </a:rPr>
              <a:t>مسئله بهینه سازی: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9B6FFDD-7DF4-FCAB-BEF9-BE037C378B02}"/>
              </a:ext>
            </a:extLst>
          </p:cNvPr>
          <p:cNvSpPr/>
          <p:nvPr/>
        </p:nvSpPr>
        <p:spPr>
          <a:xfrm>
            <a:off x="91460" y="808074"/>
            <a:ext cx="3012089" cy="64148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3791" cap="flat">
            <a:noFill/>
            <a:prstDash val="solid"/>
            <a:miter/>
          </a:ln>
          <a:effectLst>
            <a:outerShdw blurRad="76200" dist="38100" dir="8100000" algn="tr" rotWithShape="0">
              <a:schemeClr val="bg1">
                <a:lumMod val="50000"/>
                <a:alpha val="40000"/>
              </a:schemeClr>
            </a:outerShdw>
          </a:effectLst>
        </p:spPr>
        <p:txBody>
          <a:bodyPr rtlCol="1" anchor="ctr"/>
          <a:lstStyle/>
          <a:p>
            <a:pPr lvl="0" algn="ctr">
              <a:buClr>
                <a:schemeClr val="dk1"/>
              </a:buClr>
              <a:buSzPts val="1100"/>
            </a:pPr>
            <a:r>
              <a:rPr lang="fa-IR" sz="32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ira Sans Extra Condensed Medium"/>
                <a:ea typeface="Fira Sans Extra Condensed Medium"/>
                <a:cs typeface="IRAN Sans" panose="020B0400000000000000" pitchFamily="34" charset="-78"/>
                <a:sym typeface="Fira Sans Extra Condensed Medium"/>
              </a:rPr>
              <a:t>مسئله بهینه سازی</a:t>
            </a:r>
          </a:p>
        </p:txBody>
      </p:sp>
      <p:pic>
        <p:nvPicPr>
          <p:cNvPr id="9" name="Picture 8" descr="A black and white image of a person's hand">
            <a:extLst>
              <a:ext uri="{FF2B5EF4-FFF2-40B4-BE49-F238E27FC236}">
                <a16:creationId xmlns:a16="http://schemas.microsoft.com/office/drawing/2014/main" id="{2B8EF2B2-8D63-E13F-C12E-7F44C5D173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7618" y="2512182"/>
            <a:ext cx="6101703" cy="2180488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E1CB203-3A08-FE12-8032-8BFDF78066D1}"/>
              </a:ext>
            </a:extLst>
          </p:cNvPr>
          <p:cNvSpPr/>
          <p:nvPr/>
        </p:nvSpPr>
        <p:spPr>
          <a:xfrm>
            <a:off x="91458" y="3295278"/>
            <a:ext cx="3414249" cy="64148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3791" cap="flat">
            <a:noFill/>
            <a:prstDash val="solid"/>
            <a:miter/>
          </a:ln>
          <a:effectLst>
            <a:outerShdw blurRad="76200" dist="38100" dir="8100000" algn="tr" rotWithShape="0">
              <a:schemeClr val="bg1">
                <a:lumMod val="50000"/>
                <a:alpha val="40000"/>
              </a:schemeClr>
            </a:outerShdw>
          </a:effectLst>
        </p:spPr>
        <p:txBody>
          <a:bodyPr rtlCol="1" anchor="ctr"/>
          <a:lstStyle/>
          <a:p>
            <a:pPr lvl="0" algn="ctr">
              <a:buClr>
                <a:schemeClr val="dk1"/>
              </a:buClr>
              <a:buSzPts val="1100"/>
            </a:pPr>
            <a:r>
              <a:rPr lang="fa-IR" sz="32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ira Sans Extra Condensed Medium"/>
                <a:ea typeface="Fira Sans Extra Condensed Medium"/>
                <a:cs typeface="IRAN Sans" panose="020B0400000000000000" pitchFamily="34" charset="-78"/>
                <a:sym typeface="Fira Sans Extra Condensed Medium"/>
              </a:rPr>
              <a:t>سیگنال دریافتی کاربر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ECAEE8AF-9F41-83BA-D41E-D81CAD990693}"/>
              </a:ext>
            </a:extLst>
          </p:cNvPr>
          <p:cNvSpPr/>
          <p:nvPr/>
        </p:nvSpPr>
        <p:spPr>
          <a:xfrm>
            <a:off x="91459" y="5410547"/>
            <a:ext cx="3414249" cy="64148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3791" cap="flat">
            <a:noFill/>
            <a:prstDash val="solid"/>
            <a:miter/>
          </a:ln>
          <a:effectLst>
            <a:outerShdw blurRad="76200" dist="38100" dir="8100000" algn="tr" rotWithShape="0">
              <a:schemeClr val="bg1">
                <a:lumMod val="50000"/>
                <a:alpha val="40000"/>
              </a:schemeClr>
            </a:outerShdw>
          </a:effectLst>
        </p:spPr>
        <p:txBody>
          <a:bodyPr rtlCol="1" anchor="ctr"/>
          <a:lstStyle/>
          <a:p>
            <a:pPr lvl="0" algn="ctr" rtl="1">
              <a:buClr>
                <a:schemeClr val="dk1"/>
              </a:buClr>
              <a:buSzPts val="1100"/>
            </a:pPr>
            <a:r>
              <a:rPr lang="fa-IR" sz="32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ira Sans Extra Condensed Medium"/>
                <a:ea typeface="Fira Sans Extra Condensed Medium"/>
                <a:cs typeface="IRAN Sans" panose="020B0400000000000000" pitchFamily="34" charset="-78"/>
                <a:sym typeface="Fira Sans Extra Condensed Medium"/>
              </a:rPr>
              <a:t>محاسبه </a:t>
            </a:r>
            <a:r>
              <a:rPr lang="en-US" sz="32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ira Sans Extra Condensed Medium"/>
                <a:ea typeface="Fira Sans Extra Condensed Medium"/>
                <a:cs typeface="IRAN Sans" panose="020B0400000000000000" pitchFamily="34" charset="-78"/>
                <a:sym typeface="Fira Sans Extra Condensed Medium"/>
              </a:rPr>
              <a:t>SINR</a:t>
            </a:r>
            <a:endParaRPr lang="fa-IR" sz="3200" b="1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Fira Sans Extra Condensed Medium"/>
              <a:ea typeface="Fira Sans Extra Condensed Medium"/>
              <a:cs typeface="IRAN Sans" panose="020B0400000000000000" pitchFamily="34" charset="-78"/>
              <a:sym typeface="Fira Sans Extra Condensed Medium"/>
            </a:endParaRPr>
          </a:p>
        </p:txBody>
      </p:sp>
      <p:pic>
        <p:nvPicPr>
          <p:cNvPr id="17" name="Picture 16" descr="A math equation with numbers and symbols&#10;&#10;Description automatically generated">
            <a:extLst>
              <a:ext uri="{FF2B5EF4-FFF2-40B4-BE49-F238E27FC236}">
                <a16:creationId xmlns:a16="http://schemas.microsoft.com/office/drawing/2014/main" id="{09C19448-5F68-7D5A-669E-E2D5CDC722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7618" y="5073461"/>
            <a:ext cx="8492923" cy="1315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4159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1" grpId="0" animBg="1"/>
      <p:bldP spid="1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FCB33640-15FB-3670-CB81-DC48535F2FBF}"/>
              </a:ext>
            </a:extLst>
          </p:cNvPr>
          <p:cNvSpPr/>
          <p:nvPr/>
        </p:nvSpPr>
        <p:spPr>
          <a:xfrm>
            <a:off x="4843305" y="174537"/>
            <a:ext cx="7215647" cy="641482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13791" cap="flat">
            <a:noFill/>
            <a:prstDash val="solid"/>
            <a:miter/>
          </a:ln>
          <a:effectLst>
            <a:outerShdw blurRad="76200" dist="38100" dir="8100000" algn="tr" rotWithShape="0">
              <a:schemeClr val="bg1">
                <a:lumMod val="50000"/>
                <a:alpha val="40000"/>
              </a:schemeClr>
            </a:outerShdw>
          </a:effectLst>
        </p:spPr>
        <p:txBody>
          <a:bodyPr rtlCol="1" anchor="ctr"/>
          <a:lstStyle/>
          <a:p>
            <a:pPr lvl="0" algn="ctr">
              <a:buClr>
                <a:schemeClr val="dk1"/>
              </a:buClr>
              <a:buSzPts val="1100"/>
            </a:pPr>
            <a:r>
              <a:rPr lang="fa-IR" sz="32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ira Sans Extra Condensed Medium"/>
                <a:ea typeface="Fira Sans Extra Condensed Medium"/>
                <a:cs typeface="IRAN Sans" panose="020B0400000000000000" pitchFamily="34" charset="-78"/>
                <a:sym typeface="Fira Sans Extra Condensed Medium"/>
              </a:rPr>
              <a:t>رفع مشکل وجود لگاریتم به کمک دوگانی لاگرانژ</a:t>
            </a:r>
          </a:p>
        </p:txBody>
      </p:sp>
      <p:pic>
        <p:nvPicPr>
          <p:cNvPr id="4" name="Picture 3" descr="A black and white math equation&#10;&#10;Description automatically generated">
            <a:extLst>
              <a:ext uri="{FF2B5EF4-FFF2-40B4-BE49-F238E27FC236}">
                <a16:creationId xmlns:a16="http://schemas.microsoft.com/office/drawing/2014/main" id="{7521FDEE-F595-99D6-BA89-3E3975167E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9060" y="1326931"/>
            <a:ext cx="7016632" cy="1215299"/>
          </a:xfrm>
          <a:prstGeom prst="rect">
            <a:avLst/>
          </a:prstGeom>
        </p:spPr>
      </p:pic>
      <p:pic>
        <p:nvPicPr>
          <p:cNvPr id="6" name="Picture 5" descr="A math equation with black text&#10;&#10;Description automatically generated with medium confidence">
            <a:extLst>
              <a:ext uri="{FF2B5EF4-FFF2-40B4-BE49-F238E27FC236}">
                <a16:creationId xmlns:a16="http://schemas.microsoft.com/office/drawing/2014/main" id="{0E217A1E-8844-9ABA-E983-31C02789DC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326811"/>
            <a:ext cx="2337541" cy="988959"/>
          </a:xfrm>
          <a:prstGeom prst="rect">
            <a:avLst/>
          </a:prstGeom>
        </p:spPr>
      </p:pic>
      <p:pic>
        <p:nvPicPr>
          <p:cNvPr id="8" name="Picture 7" descr="A math equations and formulas&#10;&#10;Description automatically generated with medium confidence">
            <a:extLst>
              <a:ext uri="{FF2B5EF4-FFF2-40B4-BE49-F238E27FC236}">
                <a16:creationId xmlns:a16="http://schemas.microsoft.com/office/drawing/2014/main" id="{67136485-988F-C82F-75FC-1FF599A4A8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7998" y="4978217"/>
            <a:ext cx="5278755" cy="1459563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C186657-244B-62BA-D1D1-F5952A234434}"/>
              </a:ext>
            </a:extLst>
          </p:cNvPr>
          <p:cNvSpPr/>
          <p:nvPr/>
        </p:nvSpPr>
        <p:spPr>
          <a:xfrm>
            <a:off x="80387" y="1613839"/>
            <a:ext cx="3764078" cy="64148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3791" cap="flat">
            <a:noFill/>
            <a:prstDash val="solid"/>
            <a:miter/>
          </a:ln>
          <a:effectLst>
            <a:outerShdw blurRad="76200" dist="38100" dir="8100000" algn="tr" rotWithShape="0">
              <a:schemeClr val="bg1">
                <a:lumMod val="50000"/>
                <a:alpha val="40000"/>
              </a:schemeClr>
            </a:outerShdw>
          </a:effectLst>
        </p:spPr>
        <p:txBody>
          <a:bodyPr rtlCol="1" anchor="ctr"/>
          <a:lstStyle/>
          <a:p>
            <a:pPr lvl="0" algn="ctr">
              <a:buClr>
                <a:schemeClr val="dk1"/>
              </a:buClr>
              <a:buSzPts val="1100"/>
            </a:pPr>
            <a:r>
              <a:rPr lang="fa-IR" sz="32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ira Sans Extra Condensed Medium"/>
                <a:ea typeface="Fira Sans Extra Condensed Medium"/>
                <a:cs typeface="IRAN Sans" panose="020B0400000000000000" pitchFamily="34" charset="-78"/>
                <a:sym typeface="Fira Sans Extra Condensed Medium"/>
              </a:rPr>
              <a:t>اضافه کردن پارامتر آلفا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362B5EA-1AB9-DB46-735C-48889BED6214}"/>
              </a:ext>
            </a:extLst>
          </p:cNvPr>
          <p:cNvSpPr/>
          <p:nvPr/>
        </p:nvSpPr>
        <p:spPr>
          <a:xfrm>
            <a:off x="2704031" y="3500549"/>
            <a:ext cx="3012089" cy="64148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3791" cap="flat">
            <a:noFill/>
            <a:prstDash val="solid"/>
            <a:miter/>
          </a:ln>
          <a:effectLst>
            <a:outerShdw blurRad="76200" dist="38100" dir="8100000" algn="tr" rotWithShape="0">
              <a:schemeClr val="bg1">
                <a:lumMod val="50000"/>
                <a:alpha val="40000"/>
              </a:schemeClr>
            </a:outerShdw>
          </a:effectLst>
        </p:spPr>
        <p:txBody>
          <a:bodyPr rtlCol="1" anchor="ctr"/>
          <a:lstStyle/>
          <a:p>
            <a:pPr lvl="0" algn="ctr">
              <a:buClr>
                <a:schemeClr val="dk1"/>
              </a:buClr>
              <a:buSzPts val="1100"/>
            </a:pPr>
            <a:r>
              <a:rPr lang="fa-IR" sz="32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ira Sans Extra Condensed Medium"/>
                <a:ea typeface="Fira Sans Extra Condensed Medium"/>
                <a:cs typeface="IRAN Sans" panose="020B0400000000000000" pitchFamily="34" charset="-78"/>
                <a:sym typeface="Fira Sans Extra Condensed Medium"/>
              </a:rPr>
              <a:t>مقدار بهینه آلفا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BDECC69A-E06D-CC74-609C-FDB770D3CD5B}"/>
              </a:ext>
            </a:extLst>
          </p:cNvPr>
          <p:cNvSpPr/>
          <p:nvPr/>
        </p:nvSpPr>
        <p:spPr>
          <a:xfrm>
            <a:off x="241159" y="5172254"/>
            <a:ext cx="4250453" cy="1071488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3791" cap="flat">
            <a:noFill/>
            <a:prstDash val="solid"/>
            <a:miter/>
          </a:ln>
          <a:effectLst>
            <a:outerShdw blurRad="76200" dist="38100" dir="8100000" algn="tr" rotWithShape="0">
              <a:schemeClr val="bg1">
                <a:lumMod val="50000"/>
                <a:alpha val="40000"/>
              </a:schemeClr>
            </a:outerShdw>
          </a:effectLst>
        </p:spPr>
        <p:txBody>
          <a:bodyPr rtlCol="1" anchor="ctr"/>
          <a:lstStyle/>
          <a:p>
            <a:pPr lvl="0" algn="ctr">
              <a:buClr>
                <a:schemeClr val="dk1"/>
              </a:buClr>
              <a:buSzPts val="1100"/>
            </a:pPr>
            <a:r>
              <a:rPr lang="fa-IR" sz="32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ira Sans Extra Condensed Medium"/>
                <a:ea typeface="Fira Sans Extra Condensed Medium"/>
                <a:cs typeface="IRAN Sans" panose="020B0400000000000000" pitchFamily="34" charset="-78"/>
                <a:sym typeface="Fira Sans Extra Condensed Medium"/>
              </a:rPr>
              <a:t>مسئله بهینه سازی پس از ثابت فرض کردن آلفا</a:t>
            </a:r>
          </a:p>
        </p:txBody>
      </p:sp>
    </p:spTree>
    <p:extLst>
      <p:ext uri="{BB962C8B-B14F-4D97-AF65-F5344CB8AC3E}">
        <p14:creationId xmlns:p14="http://schemas.microsoft.com/office/powerpoint/2010/main" val="161304925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9" grpId="0" animBg="1"/>
      <p:bldP spid="10" grpId="0" animBg="1"/>
      <p:bldP spid="1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65F601F-22A0-4E5D-86F3-CE7891E615DB}"/>
              </a:ext>
            </a:extLst>
          </p:cNvPr>
          <p:cNvGrpSpPr/>
          <p:nvPr/>
        </p:nvGrpSpPr>
        <p:grpSpPr>
          <a:xfrm>
            <a:off x="1976609" y="968015"/>
            <a:ext cx="8305076" cy="4539090"/>
            <a:chOff x="1976609" y="1148130"/>
            <a:chExt cx="8305076" cy="453909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D4DCCBD5-96C9-4B40-97F1-313936B1789E}"/>
                </a:ext>
              </a:extLst>
            </p:cNvPr>
            <p:cNvGrpSpPr/>
            <p:nvPr/>
          </p:nvGrpSpPr>
          <p:grpSpPr>
            <a:xfrm>
              <a:off x="1980949" y="1148130"/>
              <a:ext cx="8300736" cy="4539090"/>
              <a:chOff x="1980949" y="1148130"/>
              <a:chExt cx="8300736" cy="4539090"/>
            </a:xfrm>
          </p:grpSpPr>
          <p:sp>
            <p:nvSpPr>
              <p:cNvPr id="249" name="Freeform: Shape 248">
                <a:extLst>
                  <a:ext uri="{FF2B5EF4-FFF2-40B4-BE49-F238E27FC236}">
                    <a16:creationId xmlns:a16="http://schemas.microsoft.com/office/drawing/2014/main" id="{FE2B5B46-DC64-4045-8568-146DC506C1B0}"/>
                  </a:ext>
                </a:extLst>
              </p:cNvPr>
              <p:cNvSpPr/>
              <p:nvPr/>
            </p:nvSpPr>
            <p:spPr>
              <a:xfrm>
                <a:off x="1980949" y="1148130"/>
                <a:ext cx="8300736" cy="4539090"/>
              </a:xfrm>
              <a:custGeom>
                <a:avLst/>
                <a:gdLst>
                  <a:gd name="connsiteX0" fmla="*/ 2267702 w 8300736"/>
                  <a:gd name="connsiteY0" fmla="*/ 0 h 4539090"/>
                  <a:gd name="connsiteX1" fmla="*/ 5852782 w 8300736"/>
                  <a:gd name="connsiteY1" fmla="*/ 0 h 4539090"/>
                  <a:gd name="connsiteX2" fmla="*/ 5852782 w 8300736"/>
                  <a:gd name="connsiteY2" fmla="*/ 442515 h 4539090"/>
                  <a:gd name="connsiteX3" fmla="*/ 7878127 w 8300736"/>
                  <a:gd name="connsiteY3" fmla="*/ 442515 h 4539090"/>
                  <a:gd name="connsiteX4" fmla="*/ 8300736 w 8300736"/>
                  <a:gd name="connsiteY4" fmla="*/ 865124 h 4539090"/>
                  <a:gd name="connsiteX5" fmla="*/ 8300736 w 8300736"/>
                  <a:gd name="connsiteY5" fmla="*/ 3719215 h 4539090"/>
                  <a:gd name="connsiteX6" fmla="*/ 7878127 w 8300736"/>
                  <a:gd name="connsiteY6" fmla="*/ 4141824 h 4539090"/>
                  <a:gd name="connsiteX7" fmla="*/ 5852782 w 8300736"/>
                  <a:gd name="connsiteY7" fmla="*/ 4141824 h 4539090"/>
                  <a:gd name="connsiteX8" fmla="*/ 5852782 w 8300736"/>
                  <a:gd name="connsiteY8" fmla="*/ 4539090 h 4539090"/>
                  <a:gd name="connsiteX9" fmla="*/ 2267702 w 8300736"/>
                  <a:gd name="connsiteY9" fmla="*/ 4539090 h 4539090"/>
                  <a:gd name="connsiteX10" fmla="*/ 2267702 w 8300736"/>
                  <a:gd name="connsiteY10" fmla="*/ 4141824 h 4539090"/>
                  <a:gd name="connsiteX11" fmla="*/ 422609 w 8300736"/>
                  <a:gd name="connsiteY11" fmla="*/ 4141824 h 4539090"/>
                  <a:gd name="connsiteX12" fmla="*/ 0 w 8300736"/>
                  <a:gd name="connsiteY12" fmla="*/ 3719215 h 4539090"/>
                  <a:gd name="connsiteX13" fmla="*/ 0 w 8300736"/>
                  <a:gd name="connsiteY13" fmla="*/ 865124 h 4539090"/>
                  <a:gd name="connsiteX14" fmla="*/ 422609 w 8300736"/>
                  <a:gd name="connsiteY14" fmla="*/ 442515 h 4539090"/>
                  <a:gd name="connsiteX15" fmla="*/ 2267702 w 8300736"/>
                  <a:gd name="connsiteY15" fmla="*/ 442515 h 45390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300736" h="4539090">
                    <a:moveTo>
                      <a:pt x="2267702" y="0"/>
                    </a:moveTo>
                    <a:lnTo>
                      <a:pt x="5852782" y="0"/>
                    </a:lnTo>
                    <a:lnTo>
                      <a:pt x="5852782" y="442515"/>
                    </a:lnTo>
                    <a:lnTo>
                      <a:pt x="7878127" y="442515"/>
                    </a:lnTo>
                    <a:cubicBezTo>
                      <a:pt x="8111528" y="442515"/>
                      <a:pt x="8300736" y="631723"/>
                      <a:pt x="8300736" y="865124"/>
                    </a:cubicBezTo>
                    <a:lnTo>
                      <a:pt x="8300736" y="3719215"/>
                    </a:lnTo>
                    <a:cubicBezTo>
                      <a:pt x="8300736" y="3952616"/>
                      <a:pt x="8111528" y="4141824"/>
                      <a:pt x="7878127" y="4141824"/>
                    </a:cubicBezTo>
                    <a:lnTo>
                      <a:pt x="5852782" y="4141824"/>
                    </a:lnTo>
                    <a:lnTo>
                      <a:pt x="5852782" y="4539090"/>
                    </a:lnTo>
                    <a:lnTo>
                      <a:pt x="2267702" y="4539090"/>
                    </a:lnTo>
                    <a:lnTo>
                      <a:pt x="2267702" y="4141824"/>
                    </a:lnTo>
                    <a:lnTo>
                      <a:pt x="422609" y="4141824"/>
                    </a:lnTo>
                    <a:cubicBezTo>
                      <a:pt x="189208" y="4141824"/>
                      <a:pt x="0" y="3952616"/>
                      <a:pt x="0" y="3719215"/>
                    </a:cubicBezTo>
                    <a:lnTo>
                      <a:pt x="0" y="865124"/>
                    </a:lnTo>
                    <a:cubicBezTo>
                      <a:pt x="0" y="631723"/>
                      <a:pt x="189208" y="442515"/>
                      <a:pt x="422609" y="442515"/>
                    </a:cubicBezTo>
                    <a:lnTo>
                      <a:pt x="2267702" y="442515"/>
                    </a:lnTo>
                    <a:close/>
                  </a:path>
                </a:pathLst>
              </a:custGeom>
              <a:noFill/>
              <a:ln w="28575">
                <a:solidFill>
                  <a:srgbClr val="AAAAA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1" anchor="ctr">
                <a:noAutofit/>
              </a:bodyPr>
              <a:lstStyle/>
              <a:p>
                <a:pPr algn="ctr"/>
                <a:endParaRPr lang="fa-IR" dirty="0"/>
              </a:p>
            </p:txBody>
          </p:sp>
          <p:cxnSp>
            <p:nvCxnSpPr>
              <p:cNvPr id="5" name="Straight Connector 4">
                <a:extLst>
                  <a:ext uri="{FF2B5EF4-FFF2-40B4-BE49-F238E27FC236}">
                    <a16:creationId xmlns:a16="http://schemas.microsoft.com/office/drawing/2014/main" id="{3DE81DB2-8FD4-4A29-AD81-65438A0CA27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81685" y="4075544"/>
                <a:ext cx="0" cy="471318"/>
              </a:xfrm>
              <a:prstGeom prst="line">
                <a:avLst/>
              </a:prstGeom>
              <a:ln w="38100">
                <a:solidFill>
                  <a:srgbClr val="F4F4F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275951DE-4247-46E9-BCA9-EEC5BC18494B}"/>
                </a:ext>
              </a:extLst>
            </p:cNvPr>
            <p:cNvCxnSpPr>
              <a:cxnSpLocks/>
            </p:cNvCxnSpPr>
            <p:nvPr/>
          </p:nvCxnSpPr>
          <p:spPr>
            <a:xfrm>
              <a:off x="1976609" y="4059366"/>
              <a:ext cx="0" cy="471318"/>
            </a:xfrm>
            <a:prstGeom prst="line">
              <a:avLst/>
            </a:prstGeom>
            <a:ln w="57150">
              <a:solidFill>
                <a:srgbClr val="EEEEE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2" name="Rectangle: Rounded Corners 111">
            <a:extLst>
              <a:ext uri="{FF2B5EF4-FFF2-40B4-BE49-F238E27FC236}">
                <a16:creationId xmlns:a16="http://schemas.microsoft.com/office/drawing/2014/main" id="{7E6F071B-3DD6-4798-8B65-2CCFB9266C28}"/>
              </a:ext>
            </a:extLst>
          </p:cNvPr>
          <p:cNvSpPr/>
          <p:nvPr/>
        </p:nvSpPr>
        <p:spPr>
          <a:xfrm>
            <a:off x="3130663" y="4527992"/>
            <a:ext cx="1145658" cy="1145658"/>
          </a:xfrm>
          <a:prstGeom prst="roundRect">
            <a:avLst>
              <a:gd name="adj" fmla="val 8169"/>
            </a:avLst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7000"/>
                </a:schemeClr>
              </a:gs>
            </a:gsLst>
            <a:lin ang="8100000" scaled="1"/>
            <a:tileRect/>
          </a:gradFill>
          <a:ln w="13791" cap="flat">
            <a:noFill/>
            <a:prstDash val="solid"/>
            <a:miter/>
          </a:ln>
          <a:effectLst>
            <a:outerShdw blurRad="76200" dist="38100" dir="8100000" algn="tr" rotWithShape="0">
              <a:schemeClr val="bg1">
                <a:lumMod val="50000"/>
                <a:alpha val="40000"/>
              </a:schemeClr>
            </a:outerShdw>
          </a:effectLst>
        </p:spPr>
        <p:txBody>
          <a:bodyPr rtlCol="1" anchor="ctr"/>
          <a:lstStyle/>
          <a:p>
            <a:endParaRPr lang="fa-IR"/>
          </a:p>
        </p:txBody>
      </p:sp>
      <p:sp>
        <p:nvSpPr>
          <p:cNvPr id="124" name="Rectangle: Rounded Corners 123">
            <a:extLst>
              <a:ext uri="{FF2B5EF4-FFF2-40B4-BE49-F238E27FC236}">
                <a16:creationId xmlns:a16="http://schemas.microsoft.com/office/drawing/2014/main" id="{74C6A03D-D436-4829-A595-7044ACA55D49}"/>
              </a:ext>
            </a:extLst>
          </p:cNvPr>
          <p:cNvSpPr/>
          <p:nvPr/>
        </p:nvSpPr>
        <p:spPr>
          <a:xfrm>
            <a:off x="7814736" y="822744"/>
            <a:ext cx="1145658" cy="1145658"/>
          </a:xfrm>
          <a:prstGeom prst="roundRect">
            <a:avLst>
              <a:gd name="adj" fmla="val 8169"/>
            </a:avLst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7000"/>
                </a:schemeClr>
              </a:gs>
            </a:gsLst>
            <a:lin ang="8100000" scaled="1"/>
            <a:tileRect/>
          </a:gradFill>
          <a:ln w="13791" cap="flat">
            <a:noFill/>
            <a:prstDash val="solid"/>
            <a:miter/>
          </a:ln>
          <a:effectLst>
            <a:outerShdw blurRad="76200" dist="38100" dir="8100000" algn="tr" rotWithShape="0">
              <a:schemeClr val="bg1">
                <a:lumMod val="50000"/>
                <a:alpha val="40000"/>
              </a:schemeClr>
            </a:outerShdw>
          </a:effectLst>
        </p:spPr>
        <p:txBody>
          <a:bodyPr rtlCol="1" anchor="ctr"/>
          <a:lstStyle/>
          <a:p>
            <a:endParaRPr lang="fa-IR"/>
          </a:p>
        </p:txBody>
      </p:sp>
      <p:sp>
        <p:nvSpPr>
          <p:cNvPr id="156" name="Rectangle: Rounded Corners 155">
            <a:extLst>
              <a:ext uri="{FF2B5EF4-FFF2-40B4-BE49-F238E27FC236}">
                <a16:creationId xmlns:a16="http://schemas.microsoft.com/office/drawing/2014/main" id="{AA5A202A-4DE2-462D-A43A-6685971599BA}"/>
              </a:ext>
            </a:extLst>
          </p:cNvPr>
          <p:cNvSpPr/>
          <p:nvPr/>
        </p:nvSpPr>
        <p:spPr>
          <a:xfrm>
            <a:off x="5470520" y="4934277"/>
            <a:ext cx="1145658" cy="1145658"/>
          </a:xfrm>
          <a:prstGeom prst="roundRect">
            <a:avLst>
              <a:gd name="adj" fmla="val 8169"/>
            </a:avLst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7000"/>
                </a:schemeClr>
              </a:gs>
            </a:gsLst>
            <a:lin ang="8100000" scaled="1"/>
            <a:tileRect/>
          </a:gradFill>
          <a:ln w="13791" cap="flat">
            <a:noFill/>
            <a:prstDash val="solid"/>
            <a:miter/>
          </a:ln>
          <a:effectLst>
            <a:outerShdw blurRad="76200" dist="38100" dir="8100000" algn="tr" rotWithShape="0">
              <a:schemeClr val="bg1">
                <a:lumMod val="50000"/>
                <a:alpha val="40000"/>
              </a:schemeClr>
            </a:outerShdw>
          </a:effectLst>
        </p:spPr>
        <p:txBody>
          <a:bodyPr rtlCol="1" anchor="ctr"/>
          <a:lstStyle/>
          <a:p>
            <a:endParaRPr lang="fa-IR"/>
          </a:p>
        </p:txBody>
      </p:sp>
      <p:sp>
        <p:nvSpPr>
          <p:cNvPr id="176" name="Rectangle: Rounded Corners 175">
            <a:extLst>
              <a:ext uri="{FF2B5EF4-FFF2-40B4-BE49-F238E27FC236}">
                <a16:creationId xmlns:a16="http://schemas.microsoft.com/office/drawing/2014/main" id="{1D7DD909-5DFB-4E43-97A1-07B54DE99F55}"/>
              </a:ext>
            </a:extLst>
          </p:cNvPr>
          <p:cNvSpPr/>
          <p:nvPr/>
        </p:nvSpPr>
        <p:spPr>
          <a:xfrm>
            <a:off x="7810378" y="4527992"/>
            <a:ext cx="1145658" cy="1145658"/>
          </a:xfrm>
          <a:prstGeom prst="roundRect">
            <a:avLst>
              <a:gd name="adj" fmla="val 8169"/>
            </a:avLst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7000"/>
                </a:schemeClr>
              </a:gs>
            </a:gsLst>
            <a:lin ang="8100000" scaled="1"/>
            <a:tileRect/>
          </a:gradFill>
          <a:ln w="13791" cap="flat">
            <a:noFill/>
            <a:prstDash val="solid"/>
            <a:miter/>
          </a:ln>
          <a:effectLst>
            <a:outerShdw blurRad="76200" dist="38100" dir="8100000" algn="tr" rotWithShape="0">
              <a:schemeClr val="bg1">
                <a:lumMod val="50000"/>
                <a:alpha val="40000"/>
              </a:schemeClr>
            </a:outerShdw>
          </a:effectLst>
        </p:spPr>
        <p:txBody>
          <a:bodyPr rtlCol="1" anchor="ctr"/>
          <a:lstStyle/>
          <a:p>
            <a:endParaRPr lang="fa-IR"/>
          </a:p>
        </p:txBody>
      </p:sp>
      <p:sp>
        <p:nvSpPr>
          <p:cNvPr id="185" name="Rectangle: Rounded Corners 184">
            <a:extLst>
              <a:ext uri="{FF2B5EF4-FFF2-40B4-BE49-F238E27FC236}">
                <a16:creationId xmlns:a16="http://schemas.microsoft.com/office/drawing/2014/main" id="{AACDD8AC-1094-4426-89CF-C6E872F524E0}"/>
              </a:ext>
            </a:extLst>
          </p:cNvPr>
          <p:cNvSpPr/>
          <p:nvPr/>
        </p:nvSpPr>
        <p:spPr>
          <a:xfrm>
            <a:off x="5472700" y="417835"/>
            <a:ext cx="1145658" cy="1145658"/>
          </a:xfrm>
          <a:prstGeom prst="roundRect">
            <a:avLst>
              <a:gd name="adj" fmla="val 8169"/>
            </a:avLst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7000"/>
                </a:schemeClr>
              </a:gs>
            </a:gsLst>
            <a:lin ang="8100000" scaled="1"/>
            <a:tileRect/>
          </a:gradFill>
          <a:ln w="13791" cap="flat">
            <a:noFill/>
            <a:prstDash val="solid"/>
            <a:miter/>
          </a:ln>
          <a:effectLst>
            <a:outerShdw blurRad="76200" dist="38100" dir="8100000" algn="tr" rotWithShape="0">
              <a:schemeClr val="bg1">
                <a:lumMod val="50000"/>
                <a:alpha val="40000"/>
              </a:schemeClr>
            </a:outerShdw>
          </a:effectLst>
        </p:spPr>
        <p:txBody>
          <a:bodyPr rtlCol="1" anchor="ctr"/>
          <a:lstStyle/>
          <a:p>
            <a:endParaRPr lang="fa-IR"/>
          </a:p>
        </p:txBody>
      </p:sp>
      <p:sp>
        <p:nvSpPr>
          <p:cNvPr id="206" name="Rectangle: Rounded Corners 205">
            <a:extLst>
              <a:ext uri="{FF2B5EF4-FFF2-40B4-BE49-F238E27FC236}">
                <a16:creationId xmlns:a16="http://schemas.microsoft.com/office/drawing/2014/main" id="{9197B895-6D23-4122-9852-B3347DB2846C}"/>
              </a:ext>
            </a:extLst>
          </p:cNvPr>
          <p:cNvSpPr/>
          <p:nvPr/>
        </p:nvSpPr>
        <p:spPr>
          <a:xfrm>
            <a:off x="3130663" y="820011"/>
            <a:ext cx="1145658" cy="1145658"/>
          </a:xfrm>
          <a:prstGeom prst="roundRect">
            <a:avLst>
              <a:gd name="adj" fmla="val 8169"/>
            </a:avLst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7000"/>
                </a:schemeClr>
              </a:gs>
            </a:gsLst>
            <a:lin ang="8100000" scaled="1"/>
            <a:tileRect/>
          </a:gradFill>
          <a:ln w="13791" cap="flat">
            <a:noFill/>
            <a:prstDash val="solid"/>
            <a:miter/>
          </a:ln>
          <a:effectLst>
            <a:outerShdw blurRad="76200" dist="38100" dir="8100000" algn="tr" rotWithShape="0">
              <a:schemeClr val="bg1">
                <a:lumMod val="50000"/>
                <a:alpha val="40000"/>
              </a:schemeClr>
            </a:outerShdw>
          </a:effectLst>
        </p:spPr>
        <p:txBody>
          <a:bodyPr rtlCol="1" anchor="ctr"/>
          <a:lstStyle/>
          <a:p>
            <a:endParaRPr lang="fa-IR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01ACDD89-D267-4706-84DA-FA4E1E198CAD}"/>
              </a:ext>
            </a:extLst>
          </p:cNvPr>
          <p:cNvSpPr/>
          <p:nvPr/>
        </p:nvSpPr>
        <p:spPr>
          <a:xfrm>
            <a:off x="4404820" y="2968241"/>
            <a:ext cx="3382363" cy="708718"/>
          </a:xfrm>
          <a:prstGeom prst="roundRect">
            <a:avLst/>
          </a:prstGeom>
          <a:solidFill>
            <a:srgbClr val="6D40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fa-IR" sz="3600" dirty="0">
                <a:cs typeface="IRAN Sans" panose="020B0400000000000000" pitchFamily="34" charset="-78"/>
              </a:rPr>
              <a:t>فصل ها</a:t>
            </a:r>
          </a:p>
        </p:txBody>
      </p:sp>
      <p:cxnSp>
        <p:nvCxnSpPr>
          <p:cNvPr id="260" name="Straight Connector 259">
            <a:extLst>
              <a:ext uri="{FF2B5EF4-FFF2-40B4-BE49-F238E27FC236}">
                <a16:creationId xmlns:a16="http://schemas.microsoft.com/office/drawing/2014/main" id="{102C4983-A92E-400E-8B34-42DBD0292A77}"/>
              </a:ext>
            </a:extLst>
          </p:cNvPr>
          <p:cNvCxnSpPr>
            <a:cxnSpLocks/>
          </p:cNvCxnSpPr>
          <p:nvPr/>
        </p:nvCxnSpPr>
        <p:spPr>
          <a:xfrm flipV="1">
            <a:off x="6043349" y="3879253"/>
            <a:ext cx="0" cy="716873"/>
          </a:xfrm>
          <a:prstGeom prst="line">
            <a:avLst/>
          </a:prstGeom>
          <a:ln w="28575">
            <a:solidFill>
              <a:srgbClr val="AAAA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Straight Connector 264">
            <a:extLst>
              <a:ext uri="{FF2B5EF4-FFF2-40B4-BE49-F238E27FC236}">
                <a16:creationId xmlns:a16="http://schemas.microsoft.com/office/drawing/2014/main" id="{7C5FD732-1F8E-4B88-90DF-8455D9D90998}"/>
              </a:ext>
            </a:extLst>
          </p:cNvPr>
          <p:cNvCxnSpPr>
            <a:cxnSpLocks/>
          </p:cNvCxnSpPr>
          <p:nvPr/>
        </p:nvCxnSpPr>
        <p:spPr>
          <a:xfrm flipV="1">
            <a:off x="6039684" y="2121183"/>
            <a:ext cx="0" cy="716873"/>
          </a:xfrm>
          <a:prstGeom prst="line">
            <a:avLst/>
          </a:prstGeom>
          <a:ln w="28575">
            <a:solidFill>
              <a:srgbClr val="AAAA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1E110152-A06D-49CB-B7A7-C8A7F2115328}"/>
              </a:ext>
            </a:extLst>
          </p:cNvPr>
          <p:cNvSpPr txBox="1"/>
          <p:nvPr/>
        </p:nvSpPr>
        <p:spPr>
          <a:xfrm>
            <a:off x="7822126" y="2032615"/>
            <a:ext cx="1090155" cy="43088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fa-IR" sz="2200" b="1" dirty="0">
                <a:solidFill>
                  <a:schemeClr val="tx1">
                    <a:lumMod val="65000"/>
                    <a:lumOff val="35000"/>
                  </a:schemeClr>
                </a:solidFill>
                <a:cs typeface="IRAN Sans" panose="020B0400000000000000" pitchFamily="34" charset="-78"/>
              </a:rPr>
              <a:t>1.معرفی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831D0DB-7503-4248-AC34-EA63C298E752}"/>
              </a:ext>
            </a:extLst>
          </p:cNvPr>
          <p:cNvSpPr txBox="1"/>
          <p:nvPr/>
        </p:nvSpPr>
        <p:spPr>
          <a:xfrm>
            <a:off x="5539257" y="1633054"/>
            <a:ext cx="983011" cy="43088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fa-IR" sz="2200" b="1" dirty="0">
                <a:solidFill>
                  <a:schemeClr val="tx1">
                    <a:lumMod val="65000"/>
                    <a:lumOff val="35000"/>
                  </a:schemeClr>
                </a:solidFill>
                <a:cs typeface="IRAN Sans" panose="020B0400000000000000" pitchFamily="34" charset="-78"/>
              </a:rPr>
              <a:t>2.مقدمه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C2673A9-46A6-49C1-B899-1D15D3D99468}"/>
              </a:ext>
            </a:extLst>
          </p:cNvPr>
          <p:cNvSpPr txBox="1"/>
          <p:nvPr/>
        </p:nvSpPr>
        <p:spPr>
          <a:xfrm>
            <a:off x="2738763" y="2030304"/>
            <a:ext cx="1794259" cy="43088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fa-IR" sz="2200" b="1" dirty="0">
                <a:solidFill>
                  <a:schemeClr val="tx1">
                    <a:lumMod val="65000"/>
                    <a:lumOff val="35000"/>
                  </a:schemeClr>
                </a:solidFill>
                <a:cs typeface="IRAN Sans" panose="020B0400000000000000" pitchFamily="34" charset="-78"/>
              </a:rPr>
              <a:t>3.کارهای پیشین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D091B7A-1C47-4137-B982-3790A63C6138}"/>
              </a:ext>
            </a:extLst>
          </p:cNvPr>
          <p:cNvSpPr txBox="1"/>
          <p:nvPr/>
        </p:nvSpPr>
        <p:spPr>
          <a:xfrm>
            <a:off x="7165431" y="5755612"/>
            <a:ext cx="2670548" cy="76944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fa-IR" sz="2200" b="1" dirty="0">
                <a:solidFill>
                  <a:schemeClr val="tx1">
                    <a:lumMod val="65000"/>
                    <a:lumOff val="35000"/>
                  </a:schemeClr>
                </a:solidFill>
                <a:cs typeface="IRAN Sans" panose="020B0400000000000000" pitchFamily="34" charset="-78"/>
              </a:rPr>
              <a:t>4.سناریو و الگوریتم بهینه سازی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EC4ED17-7072-45B4-A479-D4DB7E61EADB}"/>
              </a:ext>
            </a:extLst>
          </p:cNvPr>
          <p:cNvSpPr txBox="1"/>
          <p:nvPr/>
        </p:nvSpPr>
        <p:spPr>
          <a:xfrm>
            <a:off x="4964505" y="6130799"/>
            <a:ext cx="2103869" cy="43088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fa-IR" sz="2200" b="1" dirty="0">
                <a:solidFill>
                  <a:schemeClr val="tx1">
                    <a:lumMod val="65000"/>
                    <a:lumOff val="35000"/>
                  </a:schemeClr>
                </a:solidFill>
                <a:cs typeface="IRAN Sans" panose="020B0400000000000000" pitchFamily="34" charset="-78"/>
              </a:rPr>
              <a:t>5.نتایج و تحلیل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DDB57FC-59D8-4381-9459-926945E8D1AC}"/>
              </a:ext>
            </a:extLst>
          </p:cNvPr>
          <p:cNvSpPr txBox="1"/>
          <p:nvPr/>
        </p:nvSpPr>
        <p:spPr>
          <a:xfrm>
            <a:off x="2513122" y="5724323"/>
            <a:ext cx="2019900" cy="76944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fa-IR" sz="2200" b="1" dirty="0">
                <a:solidFill>
                  <a:schemeClr val="tx1">
                    <a:lumMod val="65000"/>
                    <a:lumOff val="35000"/>
                  </a:schemeClr>
                </a:solidFill>
                <a:cs typeface="IRAN Sans" panose="020B0400000000000000" pitchFamily="34" charset="-78"/>
              </a:rPr>
              <a:t>6.کارهای آینده</a:t>
            </a:r>
          </a:p>
          <a:p>
            <a:pPr algn="ctr"/>
            <a:r>
              <a:rPr lang="fa-IR" sz="2200" b="1" dirty="0">
                <a:solidFill>
                  <a:schemeClr val="tx1">
                    <a:lumMod val="65000"/>
                    <a:lumOff val="35000"/>
                  </a:schemeClr>
                </a:solidFill>
                <a:cs typeface="IRAN Sans" panose="020B0400000000000000" pitchFamily="34" charset="-78"/>
              </a:rPr>
              <a:t>7. منابع و مراجع</a:t>
            </a:r>
          </a:p>
        </p:txBody>
      </p:sp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26" name="Section Zoom 25">
                <a:extLst>
                  <a:ext uri="{FF2B5EF4-FFF2-40B4-BE49-F238E27FC236}">
                    <a16:creationId xmlns:a16="http://schemas.microsoft.com/office/drawing/2014/main" id="{DFD324C4-1D7F-456E-A501-3F9D6E75839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5406852"/>
                  </p:ext>
                </p:extLst>
              </p:nvPr>
            </p:nvGraphicFramePr>
            <p:xfrm>
              <a:off x="7955235" y="968015"/>
              <a:ext cx="886147" cy="870601"/>
            </p:xfrm>
            <a:graphic>
              <a:graphicData uri="http://schemas.microsoft.com/office/powerpoint/2016/sectionzoom">
                <psez:sectionZm>
                  <psez:sectionZmObj sectionId="{977EE755-E60E-4E9F-B554-61C802931F3B}">
                    <psez:zmPr id="{51919D93-7BDF-4BF0-B0F9-180EE3EE5BB9}" imageType="cover" transitionDur="1000">
                      <p166:blipFill xmlns:p166="http://schemas.microsoft.com/office/powerpoint/2016/6/main">
                        <a:blip r:embed="rId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  <a:ext uri="{96DAC541-7B7A-43D3-8B79-37D633B846F1}">
                              <asvg:svgBlip xmlns:asvg="http://schemas.microsoft.com/office/drawing/2016/SVG/main" r:embed="rId3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886147" cy="870601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26" name="Section Zoom 25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DFD324C4-1D7F-456E-A501-3F9D6E75839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7955235" y="968015"/>
                <a:ext cx="886147" cy="870601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28" name="Section Zoom 27">
                <a:extLst>
                  <a:ext uri="{FF2B5EF4-FFF2-40B4-BE49-F238E27FC236}">
                    <a16:creationId xmlns:a16="http://schemas.microsoft.com/office/drawing/2014/main" id="{1C33AB38-419B-4446-B9DA-B05154D8190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13081514"/>
                  </p:ext>
                </p:extLst>
              </p:nvPr>
            </p:nvGraphicFramePr>
            <p:xfrm>
              <a:off x="5732114" y="497616"/>
              <a:ext cx="597295" cy="853279"/>
            </p:xfrm>
            <a:graphic>
              <a:graphicData uri="http://schemas.microsoft.com/office/powerpoint/2016/sectionzoom">
                <psez:sectionZm>
                  <psez:sectionZmObj sectionId="{D084D64E-757C-4A5D-8F8E-AAE5191EC044}">
                    <psez:zmPr id="{0B482867-2989-4461-9C7E-2E2A11F0B4A6}" imageType="cover" transitionDur="1000">
                      <p166:blipFill xmlns:p166="http://schemas.microsoft.com/office/powerpoint/2016/6/main"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  <a:ext uri="{96DAC541-7B7A-43D3-8B79-37D633B846F1}">
                              <asvg:svgBlip xmlns:asvg="http://schemas.microsoft.com/office/drawing/2016/SVG/main" r:embed="rId8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597295" cy="853279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28" name="Section Zoom 27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1C33AB38-419B-4446-B9DA-B05154D8190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5732114" y="497616"/>
                <a:ext cx="597295" cy="853279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30" name="Section Zoom 29">
                <a:extLst>
                  <a:ext uri="{FF2B5EF4-FFF2-40B4-BE49-F238E27FC236}">
                    <a16:creationId xmlns:a16="http://schemas.microsoft.com/office/drawing/2014/main" id="{8798DB8C-980D-4D5C-9312-7DE270FEA29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77315027"/>
                  </p:ext>
                </p:extLst>
              </p:nvPr>
            </p:nvGraphicFramePr>
            <p:xfrm>
              <a:off x="3267630" y="966233"/>
              <a:ext cx="884926" cy="830747"/>
            </p:xfrm>
            <a:graphic>
              <a:graphicData uri="http://schemas.microsoft.com/office/powerpoint/2016/sectionzoom">
                <psez:sectionZm>
                  <psez:sectionZmObj sectionId="{68726A94-6175-44E0-85DF-9ED7CD4F29B2}">
                    <psez:zmPr id="{1B62D6C5-C7B3-4557-B88F-33651B634F29}" imageType="cover" transitionDur="1000">
                      <p166:blipFill xmlns:p166="http://schemas.microsoft.com/office/powerpoint/2016/6/main"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  <a:ext uri="{96DAC541-7B7A-43D3-8B79-37D633B846F1}">
                              <asvg:svgBlip xmlns:asvg="http://schemas.microsoft.com/office/drawing/2016/SVG/main" r:embed="rId13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884926" cy="830747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30" name="Section Zoom 29">
                <a:hlinkClick r:id="rId14" action="ppaction://hlinksldjump"/>
                <a:extLst>
                  <a:ext uri="{FF2B5EF4-FFF2-40B4-BE49-F238E27FC236}">
                    <a16:creationId xmlns:a16="http://schemas.microsoft.com/office/drawing/2014/main" id="{8798DB8C-980D-4D5C-9312-7DE270FEA29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3267630" y="966233"/>
                <a:ext cx="884926" cy="830747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33" name="Section Zoom 32">
                <a:extLst>
                  <a:ext uri="{FF2B5EF4-FFF2-40B4-BE49-F238E27FC236}">
                    <a16:creationId xmlns:a16="http://schemas.microsoft.com/office/drawing/2014/main" id="{EA061C5D-524F-45CA-AEA6-328C4A6FA98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48189930"/>
                  </p:ext>
                </p:extLst>
              </p:nvPr>
            </p:nvGraphicFramePr>
            <p:xfrm>
              <a:off x="7935106" y="4652721"/>
              <a:ext cx="896199" cy="896199"/>
            </p:xfrm>
            <a:graphic>
              <a:graphicData uri="http://schemas.microsoft.com/office/powerpoint/2016/sectionzoom">
                <psez:sectionZm>
                  <psez:sectionZmObj sectionId="{F0391145-9738-478E-8E4A-0D04BB1A1157}">
                    <psez:zmPr id="{BA31C8B9-2F06-473C-8E4F-20CD602AA05F}" imageType="cover" transitionDur="1000">
                      <p166:blipFill xmlns:p166="http://schemas.microsoft.com/office/powerpoint/2016/6/main"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  <a:ext uri="{96DAC541-7B7A-43D3-8B79-37D633B846F1}">
                              <asvg:svgBlip xmlns:asvg="http://schemas.microsoft.com/office/drawing/2016/SVG/main" r:embed="rId18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896199" cy="896199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33" name="Section Zoom 32">
                <a:hlinkClick r:id="rId19" action="ppaction://hlinksldjump"/>
                <a:extLst>
                  <a:ext uri="{FF2B5EF4-FFF2-40B4-BE49-F238E27FC236}">
                    <a16:creationId xmlns:a16="http://schemas.microsoft.com/office/drawing/2014/main" id="{EA061C5D-524F-45CA-AEA6-328C4A6FA98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/>
              </a:stretch>
            </p:blipFill>
            <p:spPr>
              <a:xfrm>
                <a:off x="7935106" y="4652721"/>
                <a:ext cx="896199" cy="896199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42" name="Section Zoom 41">
                <a:extLst>
                  <a:ext uri="{FF2B5EF4-FFF2-40B4-BE49-F238E27FC236}">
                    <a16:creationId xmlns:a16="http://schemas.microsoft.com/office/drawing/2014/main" id="{9C86E812-04FA-41E1-B2FB-2ECB41B2B67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27096038"/>
                  </p:ext>
                </p:extLst>
              </p:nvPr>
            </p:nvGraphicFramePr>
            <p:xfrm>
              <a:off x="5612784" y="5085435"/>
              <a:ext cx="909484" cy="843339"/>
            </p:xfrm>
            <a:graphic>
              <a:graphicData uri="http://schemas.microsoft.com/office/powerpoint/2016/sectionzoom">
                <psez:sectionZm>
                  <psez:sectionZmObj sectionId="{F45E106E-31DC-4535-86EB-D7FB42F1ADEF}">
                    <psez:zmPr id="{E0894AE9-B674-434B-9B0E-C0DFEB807543}" imageType="cover" transitionDur="1000">
                      <p166:blipFill xmlns:p166="http://schemas.microsoft.com/office/powerpoint/2016/6/main">
                        <a:blip r:embed="rId2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  <a:ext uri="{96DAC541-7B7A-43D3-8B79-37D633B846F1}">
                              <asvg:svgBlip xmlns:asvg="http://schemas.microsoft.com/office/drawing/2016/SVG/main" r:embed="rId23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909484" cy="843339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42" name="Section Zoom 41">
                <a:hlinkClick r:id="rId24" action="ppaction://hlinksldjump"/>
                <a:extLst>
                  <a:ext uri="{FF2B5EF4-FFF2-40B4-BE49-F238E27FC236}">
                    <a16:creationId xmlns:a16="http://schemas.microsoft.com/office/drawing/2014/main" id="{9C86E812-04FA-41E1-B2FB-2ECB41B2B67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6"/>
                  </a:ext>
                </a:extLst>
              </a:blip>
              <a:stretch>
                <a:fillRect/>
              </a:stretch>
            </p:blipFill>
            <p:spPr>
              <a:xfrm>
                <a:off x="5612784" y="5085435"/>
                <a:ext cx="909484" cy="843339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44" name="Section Zoom 43">
                <a:extLst>
                  <a:ext uri="{FF2B5EF4-FFF2-40B4-BE49-F238E27FC236}">
                    <a16:creationId xmlns:a16="http://schemas.microsoft.com/office/drawing/2014/main" id="{86CFE16E-F112-4BB1-B185-93BFA53D51E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385900260"/>
                  </p:ext>
                </p:extLst>
              </p:nvPr>
            </p:nvGraphicFramePr>
            <p:xfrm>
              <a:off x="3199131" y="4745210"/>
              <a:ext cx="1021924" cy="738930"/>
            </p:xfrm>
            <a:graphic>
              <a:graphicData uri="http://schemas.microsoft.com/office/powerpoint/2016/sectionzoom">
                <psez:sectionZm>
                  <psez:sectionZmObj sectionId="{E0748DBE-E68E-4ABA-A833-5E3A787CCBCE}">
                    <psez:zmPr id="{01635D89-490B-477D-A941-9D59BA45CD1E}" imageType="cover" transitionDur="1000">
                      <p166:blipFill xmlns:p166="http://schemas.microsoft.com/office/powerpoint/2016/6/main">
                        <a:blip r:embed="rId2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  <a:ext uri="{96DAC541-7B7A-43D3-8B79-37D633B846F1}">
                              <asvg:svgBlip xmlns:asvg="http://schemas.microsoft.com/office/drawing/2016/SVG/main" r:embed="rId28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021924" cy="73893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44" name="Section Zoom 43">
                <a:hlinkClick r:id="rId29" action="ppaction://hlinksldjump"/>
                <a:extLst>
                  <a:ext uri="{FF2B5EF4-FFF2-40B4-BE49-F238E27FC236}">
                    <a16:creationId xmlns:a16="http://schemas.microsoft.com/office/drawing/2014/main" id="{86CFE16E-F112-4BB1-B185-93BFA53D51E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1"/>
                  </a:ext>
                </a:extLst>
              </a:blip>
              <a:stretch>
                <a:fillRect/>
              </a:stretch>
            </p:blipFill>
            <p:spPr>
              <a:xfrm>
                <a:off x="3199131" y="4745210"/>
                <a:ext cx="1021924" cy="73893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EE251CE-4657-A0C0-8CBD-E7A843DB643D}"/>
              </a:ext>
            </a:extLst>
          </p:cNvPr>
          <p:cNvCxnSpPr>
            <a:cxnSpLocks/>
          </p:cNvCxnSpPr>
          <p:nvPr/>
        </p:nvCxnSpPr>
        <p:spPr>
          <a:xfrm flipV="1">
            <a:off x="10281685" y="3676959"/>
            <a:ext cx="0" cy="716873"/>
          </a:xfrm>
          <a:prstGeom prst="line">
            <a:avLst/>
          </a:prstGeom>
          <a:ln w="28575">
            <a:solidFill>
              <a:srgbClr val="AAAA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E6A6F2C-9E60-105A-2987-D805E7A6E7C9}"/>
              </a:ext>
            </a:extLst>
          </p:cNvPr>
          <p:cNvCxnSpPr>
            <a:cxnSpLocks/>
          </p:cNvCxnSpPr>
          <p:nvPr/>
        </p:nvCxnSpPr>
        <p:spPr>
          <a:xfrm flipV="1">
            <a:off x="1976609" y="3676959"/>
            <a:ext cx="0" cy="716873"/>
          </a:xfrm>
          <a:prstGeom prst="line">
            <a:avLst/>
          </a:prstGeom>
          <a:ln w="28575">
            <a:solidFill>
              <a:srgbClr val="AAAA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9499631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8DE2C3AC-77AB-2DDD-5525-D2EDA910E3FA}"/>
              </a:ext>
            </a:extLst>
          </p:cNvPr>
          <p:cNvSpPr/>
          <p:nvPr/>
        </p:nvSpPr>
        <p:spPr>
          <a:xfrm>
            <a:off x="8211922" y="164489"/>
            <a:ext cx="3847030" cy="641482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13791" cap="flat">
            <a:noFill/>
            <a:prstDash val="solid"/>
            <a:miter/>
          </a:ln>
          <a:effectLst>
            <a:outerShdw blurRad="76200" dist="38100" dir="8100000" algn="tr" rotWithShape="0">
              <a:schemeClr val="bg1">
                <a:lumMod val="50000"/>
                <a:alpha val="40000"/>
              </a:schemeClr>
            </a:outerShdw>
          </a:effectLst>
        </p:spPr>
        <p:txBody>
          <a:bodyPr rtlCol="1" anchor="ctr"/>
          <a:lstStyle/>
          <a:p>
            <a:pPr lvl="0" algn="ctr">
              <a:buClr>
                <a:schemeClr val="dk1"/>
              </a:buClr>
              <a:buSzPts val="1100"/>
            </a:pPr>
            <a:r>
              <a:rPr lang="fa-IR" sz="32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ira Sans Extra Condensed Medium"/>
                <a:ea typeface="Fira Sans Extra Condensed Medium"/>
                <a:cs typeface="IRAN Sans" panose="020B0400000000000000" pitchFamily="34" charset="-78"/>
                <a:sym typeface="Fira Sans Extra Condensed Medium"/>
              </a:rPr>
              <a:t>رفع مشکل وجود کسرها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9B671E8-CAB0-BC30-23FC-93E75C70F778}"/>
              </a:ext>
            </a:extLst>
          </p:cNvPr>
          <p:cNvSpPr/>
          <p:nvPr/>
        </p:nvSpPr>
        <p:spPr>
          <a:xfrm>
            <a:off x="2220686" y="1613839"/>
            <a:ext cx="2361362" cy="64148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3791" cap="flat">
            <a:noFill/>
            <a:prstDash val="solid"/>
            <a:miter/>
          </a:ln>
          <a:effectLst>
            <a:outerShdw blurRad="76200" dist="38100" dir="8100000" algn="tr" rotWithShape="0">
              <a:schemeClr val="bg1">
                <a:lumMod val="50000"/>
                <a:alpha val="40000"/>
              </a:schemeClr>
            </a:outerShdw>
          </a:effectLst>
        </p:spPr>
        <p:txBody>
          <a:bodyPr rtlCol="1" anchor="ctr"/>
          <a:lstStyle/>
          <a:p>
            <a:pPr lvl="0" algn="ctr">
              <a:buClr>
                <a:schemeClr val="dk1"/>
              </a:buClr>
              <a:buSzPts val="1100"/>
            </a:pPr>
            <a:r>
              <a:rPr lang="fa-IR" sz="32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ira Sans Extra Condensed Medium"/>
                <a:ea typeface="Fira Sans Extra Condensed Medium"/>
                <a:cs typeface="IRAN Sans" panose="020B0400000000000000" pitchFamily="34" charset="-78"/>
                <a:sym typeface="Fira Sans Extra Condensed Medium"/>
              </a:rPr>
              <a:t>تغییر پارامتر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787697D-724C-D0A0-25A6-457AC3E1725F}"/>
              </a:ext>
            </a:extLst>
          </p:cNvPr>
          <p:cNvSpPr/>
          <p:nvPr/>
        </p:nvSpPr>
        <p:spPr>
          <a:xfrm>
            <a:off x="2331217" y="3373793"/>
            <a:ext cx="2140299" cy="64148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3791" cap="flat">
            <a:noFill/>
            <a:prstDash val="solid"/>
            <a:miter/>
          </a:ln>
          <a:effectLst>
            <a:outerShdw blurRad="76200" dist="38100" dir="8100000" algn="tr" rotWithShape="0">
              <a:schemeClr val="bg1">
                <a:lumMod val="50000"/>
                <a:alpha val="40000"/>
              </a:schemeClr>
            </a:outerShdw>
          </a:effectLst>
        </p:spPr>
        <p:txBody>
          <a:bodyPr rtlCol="1" anchor="ctr"/>
          <a:lstStyle/>
          <a:p>
            <a:pPr lvl="0" algn="ctr" rtl="1">
              <a:buClr>
                <a:schemeClr val="dk1"/>
              </a:buClr>
              <a:buSzPts val="1100"/>
            </a:pPr>
            <a:r>
              <a:rPr lang="en-US" sz="32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ira Sans Extra Condensed Medium"/>
                <a:ea typeface="Fira Sans Extra Condensed Medium"/>
                <a:cs typeface="IRAN Sans" panose="020B0400000000000000" pitchFamily="34" charset="-78"/>
                <a:sym typeface="Fira Sans Extra Condensed Medium"/>
              </a:rPr>
              <a:t>SINR</a:t>
            </a:r>
            <a:r>
              <a:rPr lang="fa-IR" sz="32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ira Sans Extra Condensed Medium"/>
                <a:ea typeface="Fira Sans Extra Condensed Medium"/>
                <a:cs typeface="IRAN Sans" panose="020B0400000000000000" pitchFamily="34" charset="-78"/>
                <a:sym typeface="Fira Sans Extra Condensed Medium"/>
              </a:rPr>
              <a:t> جدید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6B6A9B1-A7ED-E8D8-77B5-6AA668D08816}"/>
              </a:ext>
            </a:extLst>
          </p:cNvPr>
          <p:cNvSpPr/>
          <p:nvPr/>
        </p:nvSpPr>
        <p:spPr>
          <a:xfrm>
            <a:off x="80387" y="5544419"/>
            <a:ext cx="3764078" cy="64148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3791" cap="flat">
            <a:noFill/>
            <a:prstDash val="solid"/>
            <a:miter/>
          </a:ln>
          <a:effectLst>
            <a:outerShdw blurRad="76200" dist="38100" dir="8100000" algn="tr" rotWithShape="0">
              <a:schemeClr val="bg1">
                <a:lumMod val="50000"/>
                <a:alpha val="40000"/>
              </a:schemeClr>
            </a:outerShdw>
          </a:effectLst>
        </p:spPr>
        <p:txBody>
          <a:bodyPr rtlCol="1" anchor="ctr"/>
          <a:lstStyle/>
          <a:p>
            <a:pPr lvl="0" algn="ctr">
              <a:buClr>
                <a:schemeClr val="dk1"/>
              </a:buClr>
              <a:buSzPts val="1100"/>
            </a:pPr>
            <a:r>
              <a:rPr lang="fa-IR" sz="32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ira Sans Extra Condensed Medium"/>
                <a:ea typeface="Fira Sans Extra Condensed Medium"/>
                <a:cs typeface="IRAN Sans" panose="020B0400000000000000" pitchFamily="34" charset="-78"/>
                <a:sym typeface="Fira Sans Extra Condensed Medium"/>
              </a:rPr>
              <a:t>مسئله بهینه سازی جدید</a:t>
            </a:r>
          </a:p>
        </p:txBody>
      </p:sp>
      <p:pic>
        <p:nvPicPr>
          <p:cNvPr id="7" name="Picture 6" descr="A black text with black letters&#10;&#10;Description automatically generated with medium confidence">
            <a:extLst>
              <a:ext uri="{FF2B5EF4-FFF2-40B4-BE49-F238E27FC236}">
                <a16:creationId xmlns:a16="http://schemas.microsoft.com/office/drawing/2014/main" id="{C04F5CA0-F8FA-B2D1-8401-BAE64B54C0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4044" y="1380612"/>
            <a:ext cx="4181566" cy="1107936"/>
          </a:xfrm>
          <a:prstGeom prst="rect">
            <a:avLst/>
          </a:prstGeom>
        </p:spPr>
      </p:pic>
      <p:pic>
        <p:nvPicPr>
          <p:cNvPr id="9" name="Picture 8" descr="A black and white text&#10;&#10;Description automatically generated">
            <a:extLst>
              <a:ext uri="{FF2B5EF4-FFF2-40B4-BE49-F238E27FC236}">
                <a16:creationId xmlns:a16="http://schemas.microsoft.com/office/drawing/2014/main" id="{D4E5342D-390A-035F-B541-95D8D6D267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701" y="2944169"/>
            <a:ext cx="4001948" cy="1500730"/>
          </a:xfrm>
          <a:prstGeom prst="rect">
            <a:avLst/>
          </a:prstGeom>
        </p:spPr>
      </p:pic>
      <p:pic>
        <p:nvPicPr>
          <p:cNvPr id="11" name="Picture 10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55F2A246-95A0-82F5-F474-2E1815D4F9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5400" y="5293713"/>
            <a:ext cx="7932235" cy="1142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95967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76301C2-4AD9-7F2D-67B7-7FBD221ECE55}"/>
              </a:ext>
            </a:extLst>
          </p:cNvPr>
          <p:cNvSpPr/>
          <p:nvPr/>
        </p:nvSpPr>
        <p:spPr>
          <a:xfrm>
            <a:off x="8211922" y="164489"/>
            <a:ext cx="3847030" cy="641482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13791" cap="flat">
            <a:noFill/>
            <a:prstDash val="solid"/>
            <a:miter/>
          </a:ln>
          <a:effectLst>
            <a:outerShdw blurRad="76200" dist="38100" dir="8100000" algn="tr" rotWithShape="0">
              <a:schemeClr val="bg1">
                <a:lumMod val="50000"/>
                <a:alpha val="40000"/>
              </a:schemeClr>
            </a:outerShdw>
          </a:effectLst>
        </p:spPr>
        <p:txBody>
          <a:bodyPr rtlCol="1" anchor="ctr"/>
          <a:lstStyle/>
          <a:p>
            <a:pPr lvl="0" algn="ctr">
              <a:buClr>
                <a:schemeClr val="dk1"/>
              </a:buClr>
              <a:buSzPts val="1100"/>
            </a:pPr>
            <a:r>
              <a:rPr lang="fa-IR" sz="32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ira Sans Extra Condensed Medium"/>
                <a:ea typeface="Fira Sans Extra Condensed Medium"/>
                <a:cs typeface="IRAN Sans" panose="020B0400000000000000" pitchFamily="34" charset="-78"/>
                <a:sym typeface="Fira Sans Extra Condensed Medium"/>
              </a:rPr>
              <a:t>مقدار بهینه بتا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5B75D7-344E-0160-8FD8-3D6F1E935C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3429000"/>
            <a:ext cx="3880934" cy="1175657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2562DC5-CCE6-130F-C76C-5886E4FCE4F1}"/>
              </a:ext>
            </a:extLst>
          </p:cNvPr>
          <p:cNvSpPr/>
          <p:nvPr/>
        </p:nvSpPr>
        <p:spPr>
          <a:xfrm>
            <a:off x="161704" y="1796744"/>
            <a:ext cx="3764078" cy="64148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3791" cap="flat">
            <a:noFill/>
            <a:prstDash val="solid"/>
            <a:miter/>
          </a:ln>
          <a:effectLst>
            <a:outerShdw blurRad="76200" dist="38100" dir="8100000" algn="tr" rotWithShape="0">
              <a:schemeClr val="bg1">
                <a:lumMod val="50000"/>
                <a:alpha val="40000"/>
              </a:schemeClr>
            </a:outerShdw>
          </a:effectLst>
        </p:spPr>
        <p:txBody>
          <a:bodyPr rtlCol="1" anchor="ctr"/>
          <a:lstStyle/>
          <a:p>
            <a:pPr lvl="0" algn="ctr">
              <a:buClr>
                <a:schemeClr val="dk1"/>
              </a:buClr>
              <a:buSzPts val="1100"/>
            </a:pPr>
            <a:r>
              <a:rPr lang="fa-IR" sz="32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ira Sans Extra Condensed Medium"/>
                <a:ea typeface="Fira Sans Extra Condensed Medium"/>
                <a:cs typeface="IRAN Sans" panose="020B0400000000000000" pitchFamily="34" charset="-78"/>
                <a:sym typeface="Fira Sans Extra Condensed Medium"/>
              </a:rPr>
              <a:t>مسئله بهینه سازی جدید</a:t>
            </a:r>
          </a:p>
        </p:txBody>
      </p:sp>
      <p:pic>
        <p:nvPicPr>
          <p:cNvPr id="7" name="Picture 6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C6699F1A-7B8E-E072-D880-19A047C576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6717" y="1546038"/>
            <a:ext cx="7932235" cy="1142894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12C7DB2-CB7C-CF07-E402-140AF6132330}"/>
              </a:ext>
            </a:extLst>
          </p:cNvPr>
          <p:cNvSpPr/>
          <p:nvPr/>
        </p:nvSpPr>
        <p:spPr>
          <a:xfrm>
            <a:off x="2043743" y="3696087"/>
            <a:ext cx="3764078" cy="64148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3791" cap="flat">
            <a:noFill/>
            <a:prstDash val="solid"/>
            <a:miter/>
          </a:ln>
          <a:effectLst>
            <a:outerShdw blurRad="76200" dist="38100" dir="8100000" algn="tr" rotWithShape="0">
              <a:schemeClr val="bg1">
                <a:lumMod val="50000"/>
                <a:alpha val="40000"/>
              </a:schemeClr>
            </a:outerShdw>
          </a:effectLst>
        </p:spPr>
        <p:txBody>
          <a:bodyPr rtlCol="1" anchor="ctr"/>
          <a:lstStyle/>
          <a:p>
            <a:pPr lvl="0" algn="ctr">
              <a:buClr>
                <a:schemeClr val="dk1"/>
              </a:buClr>
              <a:buSzPts val="1100"/>
            </a:pPr>
            <a:r>
              <a:rPr lang="fa-IR" sz="32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ira Sans Extra Condensed Medium"/>
                <a:ea typeface="Fira Sans Extra Condensed Medium"/>
                <a:cs typeface="IRAN Sans" panose="020B0400000000000000" pitchFamily="34" charset="-78"/>
                <a:sym typeface="Fira Sans Extra Condensed Medium"/>
              </a:rPr>
              <a:t>مقدار بهینه بتا</a:t>
            </a:r>
          </a:p>
        </p:txBody>
      </p:sp>
    </p:spTree>
    <p:extLst>
      <p:ext uri="{BB962C8B-B14F-4D97-AF65-F5344CB8AC3E}">
        <p14:creationId xmlns:p14="http://schemas.microsoft.com/office/powerpoint/2010/main" val="75375650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5284B121-897F-241B-40F8-B8728F6AFA10}"/>
              </a:ext>
            </a:extLst>
          </p:cNvPr>
          <p:cNvSpPr/>
          <p:nvPr/>
        </p:nvSpPr>
        <p:spPr>
          <a:xfrm>
            <a:off x="6430945" y="164489"/>
            <a:ext cx="5628007" cy="641482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13791" cap="flat">
            <a:noFill/>
            <a:prstDash val="solid"/>
            <a:miter/>
          </a:ln>
          <a:effectLst>
            <a:outerShdw blurRad="76200" dist="38100" dir="8100000" algn="tr" rotWithShape="0">
              <a:schemeClr val="bg1">
                <a:lumMod val="50000"/>
                <a:alpha val="40000"/>
              </a:schemeClr>
            </a:outerShdw>
          </a:effectLst>
        </p:spPr>
        <p:txBody>
          <a:bodyPr rtlCol="1" anchor="ctr"/>
          <a:lstStyle/>
          <a:p>
            <a:pPr lvl="0" algn="ctr">
              <a:buClr>
                <a:schemeClr val="dk1"/>
              </a:buClr>
              <a:buSzPts val="1100"/>
            </a:pPr>
            <a:r>
              <a:rPr lang="fa-IR" sz="32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ira Sans Extra Condensed Medium"/>
                <a:ea typeface="Fira Sans Extra Condensed Medium"/>
                <a:cs typeface="IRAN Sans" panose="020B0400000000000000" pitchFamily="34" charset="-78"/>
                <a:sym typeface="Fira Sans Extra Condensed Medium"/>
              </a:rPr>
              <a:t>الگوریتم بهنیه سازی مختصات نزولی</a:t>
            </a:r>
          </a:p>
        </p:txBody>
      </p:sp>
      <p:pic>
        <p:nvPicPr>
          <p:cNvPr id="6" name="Picture 5" descr="Diagram of a diagram of a program&#10;&#10;Description automatically generated with medium confidence">
            <a:extLst>
              <a:ext uri="{FF2B5EF4-FFF2-40B4-BE49-F238E27FC236}">
                <a16:creationId xmlns:a16="http://schemas.microsoft.com/office/drawing/2014/main" id="{6183923F-9B46-E336-74CB-073CE110C1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5309" y="1431476"/>
            <a:ext cx="6061956" cy="4178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09066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F1B542B-8C32-0738-26BC-5A5FE6A39D96}"/>
              </a:ext>
            </a:extLst>
          </p:cNvPr>
          <p:cNvSpPr/>
          <p:nvPr/>
        </p:nvSpPr>
        <p:spPr>
          <a:xfrm>
            <a:off x="8211922" y="164489"/>
            <a:ext cx="3847030" cy="641482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13791" cap="flat">
            <a:noFill/>
            <a:prstDash val="solid"/>
            <a:miter/>
          </a:ln>
          <a:effectLst>
            <a:outerShdw blurRad="76200" dist="38100" dir="8100000" algn="tr" rotWithShape="0">
              <a:schemeClr val="bg1">
                <a:lumMod val="50000"/>
                <a:alpha val="40000"/>
              </a:schemeClr>
            </a:outerShdw>
          </a:effectLst>
        </p:spPr>
        <p:txBody>
          <a:bodyPr rtlCol="1" anchor="ctr"/>
          <a:lstStyle/>
          <a:p>
            <a:pPr lvl="0" algn="ctr">
              <a:buClr>
                <a:schemeClr val="dk1"/>
              </a:buClr>
              <a:buSzPts val="1100"/>
            </a:pPr>
            <a:r>
              <a:rPr lang="fa-IR" sz="32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ira Sans Extra Condensed Medium"/>
                <a:ea typeface="Fira Sans Extra Condensed Medium"/>
                <a:cs typeface="IRAN Sans" panose="020B0400000000000000" pitchFamily="34" charset="-78"/>
                <a:sym typeface="Fira Sans Extra Condensed Medium"/>
              </a:rPr>
              <a:t>بهینه سازی ضرایب آنتن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4759CB-023A-71BD-BE73-000ABA0525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7422" y="2901380"/>
            <a:ext cx="5093813" cy="127972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6AC18C2-3E54-AD1A-B881-F6B305F6C3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6635" y="4753874"/>
            <a:ext cx="4348802" cy="1279726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D3FE63D-317E-8B92-8273-AAC458022C54}"/>
              </a:ext>
            </a:extLst>
          </p:cNvPr>
          <p:cNvSpPr/>
          <p:nvPr/>
        </p:nvSpPr>
        <p:spPr>
          <a:xfrm>
            <a:off x="161704" y="1436425"/>
            <a:ext cx="3764078" cy="64148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3791" cap="flat">
            <a:noFill/>
            <a:prstDash val="solid"/>
            <a:miter/>
          </a:ln>
          <a:effectLst>
            <a:outerShdw blurRad="76200" dist="38100" dir="8100000" algn="tr" rotWithShape="0">
              <a:schemeClr val="bg1">
                <a:lumMod val="50000"/>
                <a:alpha val="40000"/>
              </a:schemeClr>
            </a:outerShdw>
          </a:effectLst>
        </p:spPr>
        <p:txBody>
          <a:bodyPr rtlCol="1" anchor="ctr"/>
          <a:lstStyle/>
          <a:p>
            <a:pPr lvl="0" algn="ctr">
              <a:buClr>
                <a:schemeClr val="dk1"/>
              </a:buClr>
              <a:buSzPts val="1100"/>
            </a:pPr>
            <a:r>
              <a:rPr lang="fa-IR" sz="32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ira Sans Extra Condensed Medium"/>
                <a:ea typeface="Fira Sans Extra Condensed Medium"/>
                <a:cs typeface="IRAN Sans" panose="020B0400000000000000" pitchFamily="34" charset="-78"/>
                <a:sym typeface="Fira Sans Extra Condensed Medium"/>
              </a:rPr>
              <a:t>مسئله بهینه سازی جدید</a:t>
            </a:r>
          </a:p>
        </p:txBody>
      </p:sp>
      <p:pic>
        <p:nvPicPr>
          <p:cNvPr id="8" name="Picture 7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D2AF3468-9446-F6DB-CCC7-D778145875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6717" y="1185719"/>
            <a:ext cx="7932235" cy="1142894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7FA2CA0-6693-1C50-648C-E761BED722B0}"/>
              </a:ext>
            </a:extLst>
          </p:cNvPr>
          <p:cNvSpPr/>
          <p:nvPr/>
        </p:nvSpPr>
        <p:spPr>
          <a:xfrm>
            <a:off x="1321810" y="3220502"/>
            <a:ext cx="3764078" cy="64148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3791" cap="flat">
            <a:noFill/>
            <a:prstDash val="solid"/>
            <a:miter/>
          </a:ln>
          <a:effectLst>
            <a:outerShdw blurRad="76200" dist="38100" dir="8100000" algn="tr" rotWithShape="0">
              <a:schemeClr val="bg1">
                <a:lumMod val="50000"/>
                <a:alpha val="40000"/>
              </a:schemeClr>
            </a:outerShdw>
          </a:effectLst>
        </p:spPr>
        <p:txBody>
          <a:bodyPr rtlCol="1" anchor="ctr"/>
          <a:lstStyle/>
          <a:p>
            <a:pPr lvl="0" algn="ctr" rtl="1">
              <a:buClr>
                <a:schemeClr val="dk1"/>
              </a:buClr>
              <a:buSzPts val="1100"/>
            </a:pPr>
            <a:r>
              <a:rPr lang="fa-IR" sz="32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ira Sans Extra Condensed Medium"/>
                <a:ea typeface="Fira Sans Extra Condensed Medium"/>
                <a:cs typeface="IRAN Sans" panose="020B0400000000000000" pitchFamily="34" charset="-78"/>
                <a:sym typeface="Fira Sans Extra Condensed Medium"/>
              </a:rPr>
              <a:t>مشتق برحسب </a:t>
            </a:r>
            <a:r>
              <a:rPr lang="en-US" sz="32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ira Sans Extra Condensed Medium"/>
                <a:ea typeface="Fira Sans Extra Condensed Medium"/>
                <a:cs typeface="IRAN Sans" panose="020B0400000000000000" pitchFamily="34" charset="-78"/>
                <a:sym typeface="Fira Sans Extra Condensed Medium"/>
              </a:rPr>
              <a:t>W</a:t>
            </a:r>
            <a:endParaRPr lang="fa-IR" sz="3200" b="1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Fira Sans Extra Condensed Medium"/>
              <a:ea typeface="Fira Sans Extra Condensed Medium"/>
              <a:cs typeface="IRAN Sans" panose="020B0400000000000000" pitchFamily="34" charset="-78"/>
              <a:sym typeface="Fira Sans Extra Condensed Medium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F31ADA6-039A-2CF7-C580-9DDBDDADAA89}"/>
              </a:ext>
            </a:extLst>
          </p:cNvPr>
          <p:cNvSpPr/>
          <p:nvPr/>
        </p:nvSpPr>
        <p:spPr>
          <a:xfrm>
            <a:off x="1321810" y="5100834"/>
            <a:ext cx="3764078" cy="64148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3791" cap="flat">
            <a:noFill/>
            <a:prstDash val="solid"/>
            <a:miter/>
          </a:ln>
          <a:effectLst>
            <a:outerShdw blurRad="76200" dist="38100" dir="8100000" algn="tr" rotWithShape="0">
              <a:schemeClr val="bg1">
                <a:lumMod val="50000"/>
                <a:alpha val="40000"/>
              </a:schemeClr>
            </a:outerShdw>
          </a:effectLst>
        </p:spPr>
        <p:txBody>
          <a:bodyPr rtlCol="1" anchor="ctr"/>
          <a:lstStyle/>
          <a:p>
            <a:pPr lvl="0" algn="ctr">
              <a:buClr>
                <a:schemeClr val="dk1"/>
              </a:buClr>
              <a:buSzPts val="1100"/>
            </a:pPr>
            <a:r>
              <a:rPr lang="fa-IR" sz="32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ira Sans Extra Condensed Medium"/>
                <a:ea typeface="Fira Sans Extra Condensed Medium"/>
                <a:cs typeface="IRAN Sans" panose="020B0400000000000000" pitchFamily="34" charset="-78"/>
                <a:sym typeface="Fira Sans Extra Condensed Medium"/>
              </a:rPr>
              <a:t>مقدار بهینه لامبدا</a:t>
            </a:r>
          </a:p>
        </p:txBody>
      </p:sp>
    </p:spTree>
    <p:extLst>
      <p:ext uri="{BB962C8B-B14F-4D97-AF65-F5344CB8AC3E}">
        <p14:creationId xmlns:p14="http://schemas.microsoft.com/office/powerpoint/2010/main" val="79206154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  <p:bldP spid="9" grpId="0" animBg="1"/>
      <p:bldP spid="10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DBC95E0A-6C72-1927-D712-1A400D3018BD}"/>
              </a:ext>
            </a:extLst>
          </p:cNvPr>
          <p:cNvSpPr/>
          <p:nvPr/>
        </p:nvSpPr>
        <p:spPr>
          <a:xfrm>
            <a:off x="6682154" y="164489"/>
            <a:ext cx="5376798" cy="641482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13791" cap="flat">
            <a:noFill/>
            <a:prstDash val="solid"/>
            <a:miter/>
          </a:ln>
          <a:effectLst>
            <a:outerShdw blurRad="76200" dist="38100" dir="8100000" algn="tr" rotWithShape="0">
              <a:schemeClr val="bg1">
                <a:lumMod val="50000"/>
                <a:alpha val="40000"/>
              </a:schemeClr>
            </a:outerShdw>
          </a:effectLst>
        </p:spPr>
        <p:txBody>
          <a:bodyPr rtlCol="1" anchor="ctr"/>
          <a:lstStyle/>
          <a:p>
            <a:pPr lvl="0" algn="ctr">
              <a:buClr>
                <a:schemeClr val="dk1"/>
              </a:buClr>
              <a:buSzPts val="1100"/>
            </a:pPr>
            <a:r>
              <a:rPr lang="fa-IR" sz="32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ira Sans Extra Condensed Medium"/>
                <a:ea typeface="Fira Sans Extra Condensed Medium"/>
                <a:cs typeface="IRAN Sans" panose="020B0400000000000000" pitchFamily="34" charset="-78"/>
                <a:sym typeface="Fira Sans Extra Condensed Medium"/>
              </a:rPr>
              <a:t>بهینه سازی ضرایب سطوح هوشمند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A5DDD10-B609-9D7D-03D8-519807346DA8}"/>
              </a:ext>
            </a:extLst>
          </p:cNvPr>
          <p:cNvSpPr/>
          <p:nvPr/>
        </p:nvSpPr>
        <p:spPr>
          <a:xfrm>
            <a:off x="2200589" y="4800258"/>
            <a:ext cx="2361362" cy="64148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3791" cap="flat">
            <a:noFill/>
            <a:prstDash val="solid"/>
            <a:miter/>
          </a:ln>
          <a:effectLst>
            <a:outerShdw blurRad="76200" dist="38100" dir="8100000" algn="tr" rotWithShape="0">
              <a:schemeClr val="bg1">
                <a:lumMod val="50000"/>
                <a:alpha val="40000"/>
              </a:schemeClr>
            </a:outerShdw>
          </a:effectLst>
        </p:spPr>
        <p:txBody>
          <a:bodyPr rtlCol="1" anchor="ctr"/>
          <a:lstStyle/>
          <a:p>
            <a:pPr lvl="0" algn="ctr">
              <a:buClr>
                <a:schemeClr val="dk1"/>
              </a:buClr>
              <a:buSzPts val="1100"/>
            </a:pPr>
            <a:r>
              <a:rPr lang="fa-IR" sz="32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ira Sans Extra Condensed Medium"/>
                <a:ea typeface="Fira Sans Extra Condensed Medium"/>
                <a:cs typeface="IRAN Sans" panose="020B0400000000000000" pitchFamily="34" charset="-78"/>
                <a:sym typeface="Fira Sans Extra Condensed Medium"/>
              </a:rPr>
              <a:t>تغییر پارامتر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CC9B87B-AAC5-5A0A-B781-B7D54D7F2D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6899" y="1048754"/>
            <a:ext cx="6380384" cy="982278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F77BBA8-A8E2-5ED3-B00B-71E3B02C2243}"/>
              </a:ext>
            </a:extLst>
          </p:cNvPr>
          <p:cNvSpPr/>
          <p:nvPr/>
        </p:nvSpPr>
        <p:spPr>
          <a:xfrm>
            <a:off x="597624" y="1219152"/>
            <a:ext cx="3764078" cy="64148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3791" cap="flat">
            <a:noFill/>
            <a:prstDash val="solid"/>
            <a:miter/>
          </a:ln>
          <a:effectLst>
            <a:outerShdw blurRad="76200" dist="38100" dir="8100000" algn="tr" rotWithShape="0">
              <a:schemeClr val="bg1">
                <a:lumMod val="50000"/>
                <a:alpha val="40000"/>
              </a:schemeClr>
            </a:outerShdw>
          </a:effectLst>
        </p:spPr>
        <p:txBody>
          <a:bodyPr rtlCol="1" anchor="ctr"/>
          <a:lstStyle/>
          <a:p>
            <a:pPr lvl="0" algn="ctr">
              <a:buClr>
                <a:schemeClr val="dk1"/>
              </a:buClr>
              <a:buSzPts val="1100"/>
            </a:pPr>
            <a:r>
              <a:rPr lang="fa-IR" sz="32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ira Sans Extra Condensed Medium"/>
                <a:ea typeface="Fira Sans Extra Condensed Medium"/>
                <a:cs typeface="IRAN Sans" panose="020B0400000000000000" pitchFamily="34" charset="-78"/>
                <a:sym typeface="Fira Sans Extra Condensed Medium"/>
              </a:rPr>
              <a:t>مسئله بهینه سازی جدید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CFBB1B7-CFCD-47C1-D5DB-2CD096F729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2154" y="2199613"/>
            <a:ext cx="3764078" cy="1318708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4DA7D202-7B48-B70F-6302-D61C248EEF80}"/>
              </a:ext>
            </a:extLst>
          </p:cNvPr>
          <p:cNvSpPr/>
          <p:nvPr/>
        </p:nvSpPr>
        <p:spPr>
          <a:xfrm>
            <a:off x="2331922" y="2540250"/>
            <a:ext cx="3764078" cy="64148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3791" cap="flat">
            <a:noFill/>
            <a:prstDash val="solid"/>
            <a:miter/>
          </a:ln>
          <a:effectLst>
            <a:outerShdw blurRad="76200" dist="38100" dir="8100000" algn="tr" rotWithShape="0">
              <a:schemeClr val="bg1">
                <a:lumMod val="50000"/>
                <a:alpha val="40000"/>
              </a:schemeClr>
            </a:outerShdw>
          </a:effectLst>
        </p:spPr>
        <p:txBody>
          <a:bodyPr rtlCol="1" anchor="ctr"/>
          <a:lstStyle/>
          <a:p>
            <a:pPr lvl="0" algn="ctr">
              <a:buClr>
                <a:schemeClr val="dk1"/>
              </a:buClr>
              <a:buSzPts val="1100"/>
            </a:pPr>
            <a:r>
              <a:rPr lang="fa-IR" sz="32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ira Sans Extra Condensed Medium"/>
                <a:ea typeface="Fira Sans Extra Condensed Medium"/>
                <a:cs typeface="IRAN Sans" panose="020B0400000000000000" pitchFamily="34" charset="-78"/>
                <a:sym typeface="Fira Sans Extra Condensed Medium"/>
              </a:rPr>
              <a:t>مقدار بهینه اپسیلون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31AB0CB-1125-26A4-FAF9-75444493A9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6964" y="3703556"/>
            <a:ext cx="5700254" cy="2834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04691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  <p:bldP spid="8" grpId="0" animBg="1"/>
      <p:bldP spid="11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FF7279D-8D5B-DABC-EB14-BAE4EB1538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8286" y="1984596"/>
            <a:ext cx="5076427" cy="86776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11A6C1D-B126-B6E3-7D30-CB9FBC2ADE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0528" y="4030987"/>
            <a:ext cx="4091941" cy="1058041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3A6B5A5-26E7-8098-EAD3-30D6EFDF1DC3}"/>
              </a:ext>
            </a:extLst>
          </p:cNvPr>
          <p:cNvSpPr/>
          <p:nvPr/>
        </p:nvSpPr>
        <p:spPr>
          <a:xfrm>
            <a:off x="5878286" y="164489"/>
            <a:ext cx="6180666" cy="641482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13791" cap="flat">
            <a:noFill/>
            <a:prstDash val="solid"/>
            <a:miter/>
          </a:ln>
          <a:effectLst>
            <a:outerShdw blurRad="76200" dist="38100" dir="8100000" algn="tr" rotWithShape="0">
              <a:schemeClr val="bg1">
                <a:lumMod val="50000"/>
                <a:alpha val="40000"/>
              </a:schemeClr>
            </a:outerShdw>
          </a:effectLst>
        </p:spPr>
        <p:txBody>
          <a:bodyPr rtlCol="1" anchor="ctr"/>
          <a:lstStyle/>
          <a:p>
            <a:pPr lvl="0" algn="ctr">
              <a:buClr>
                <a:schemeClr val="dk1"/>
              </a:buClr>
              <a:buSzPts val="1100"/>
            </a:pPr>
            <a:r>
              <a:rPr lang="fa-IR" sz="32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ira Sans Extra Condensed Medium"/>
                <a:ea typeface="Fira Sans Extra Condensed Medium"/>
                <a:cs typeface="IRAN Sans" panose="020B0400000000000000" pitchFamily="34" charset="-78"/>
                <a:sym typeface="Fira Sans Extra Condensed Medium"/>
              </a:rPr>
              <a:t>ادامه بهینه سازی ضرایب سطوح هوشمند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EC4B75C-0174-FF17-76FF-A434B9766CCC}"/>
              </a:ext>
            </a:extLst>
          </p:cNvPr>
          <p:cNvSpPr/>
          <p:nvPr/>
        </p:nvSpPr>
        <p:spPr>
          <a:xfrm>
            <a:off x="671803" y="2085064"/>
            <a:ext cx="4805266" cy="64148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3791" cap="flat">
            <a:noFill/>
            <a:prstDash val="solid"/>
            <a:miter/>
          </a:ln>
          <a:effectLst>
            <a:outerShdw blurRad="76200" dist="38100" dir="8100000" algn="tr" rotWithShape="0">
              <a:schemeClr val="bg1">
                <a:lumMod val="50000"/>
                <a:alpha val="40000"/>
              </a:schemeClr>
            </a:outerShdw>
          </a:effectLst>
        </p:spPr>
        <p:txBody>
          <a:bodyPr rtlCol="1" anchor="ctr"/>
          <a:lstStyle/>
          <a:p>
            <a:pPr lvl="0" algn="ctr">
              <a:buClr>
                <a:schemeClr val="dk1"/>
              </a:buClr>
              <a:buSzPts val="1100"/>
            </a:pPr>
            <a:r>
              <a:rPr lang="fa-IR" sz="32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ira Sans Extra Condensed Medium"/>
                <a:ea typeface="Fira Sans Extra Condensed Medium"/>
                <a:cs typeface="IRAN Sans" panose="020B0400000000000000" pitchFamily="34" charset="-78"/>
                <a:sym typeface="Fira Sans Extra Condensed Medium"/>
              </a:rPr>
              <a:t>مقدار مشتق تابع بر حسب تتا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44B0AE5-2DED-0D0A-1328-574DD3379BE3}"/>
              </a:ext>
            </a:extLst>
          </p:cNvPr>
          <p:cNvSpPr/>
          <p:nvPr/>
        </p:nvSpPr>
        <p:spPr>
          <a:xfrm>
            <a:off x="2202489" y="4239266"/>
            <a:ext cx="3764078" cy="64148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3791" cap="flat">
            <a:noFill/>
            <a:prstDash val="solid"/>
            <a:miter/>
          </a:ln>
          <a:effectLst>
            <a:outerShdw blurRad="76200" dist="38100" dir="8100000" algn="tr" rotWithShape="0">
              <a:schemeClr val="bg1">
                <a:lumMod val="50000"/>
                <a:alpha val="40000"/>
              </a:schemeClr>
            </a:outerShdw>
          </a:effectLst>
        </p:spPr>
        <p:txBody>
          <a:bodyPr rtlCol="1" anchor="ctr"/>
          <a:lstStyle/>
          <a:p>
            <a:pPr lvl="0" algn="ctr">
              <a:buClr>
                <a:schemeClr val="dk1"/>
              </a:buClr>
              <a:buSzPts val="1100"/>
            </a:pPr>
            <a:r>
              <a:rPr lang="fa-IR" sz="32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ira Sans Extra Condensed Medium"/>
                <a:ea typeface="Fira Sans Extra Condensed Medium"/>
                <a:cs typeface="IRAN Sans" panose="020B0400000000000000" pitchFamily="34" charset="-78"/>
                <a:sym typeface="Fira Sans Extra Condensed Medium"/>
              </a:rPr>
              <a:t>بروزرسانی ضرایب فاز</a:t>
            </a:r>
          </a:p>
        </p:txBody>
      </p:sp>
    </p:spTree>
    <p:extLst>
      <p:ext uri="{BB962C8B-B14F-4D97-AF65-F5344CB8AC3E}">
        <p14:creationId xmlns:p14="http://schemas.microsoft.com/office/powerpoint/2010/main" val="9177971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E47DB97B-5876-373F-E7E2-1D15ECDBD4AD}"/>
              </a:ext>
            </a:extLst>
          </p:cNvPr>
          <p:cNvSpPr/>
          <p:nvPr/>
        </p:nvSpPr>
        <p:spPr>
          <a:xfrm>
            <a:off x="7506119" y="164489"/>
            <a:ext cx="4552833" cy="641482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13791" cap="flat">
            <a:noFill/>
            <a:prstDash val="solid"/>
            <a:miter/>
          </a:ln>
          <a:effectLst>
            <a:outerShdw blurRad="76200" dist="38100" dir="8100000" algn="tr" rotWithShape="0">
              <a:schemeClr val="bg1">
                <a:lumMod val="50000"/>
                <a:alpha val="40000"/>
              </a:schemeClr>
            </a:outerShdw>
          </a:effectLst>
        </p:spPr>
        <p:txBody>
          <a:bodyPr rtlCol="1" anchor="ctr"/>
          <a:lstStyle/>
          <a:p>
            <a:pPr lvl="0" algn="ctr">
              <a:buClr>
                <a:schemeClr val="dk1"/>
              </a:buClr>
              <a:buSzPts val="1100"/>
            </a:pPr>
            <a:r>
              <a:rPr lang="fa-IR" sz="32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ira Sans Extra Condensed Medium"/>
                <a:ea typeface="Fira Sans Extra Condensed Medium"/>
                <a:cs typeface="IRAN Sans" panose="020B0400000000000000" pitchFamily="34" charset="-78"/>
                <a:sym typeface="Fira Sans Extra Condensed Medium"/>
              </a:rPr>
              <a:t>نواحی بهینه سازی ضرایب فاز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184ADA1D-10E8-114B-8DBE-854733DFCC5D}"/>
              </a:ext>
            </a:extLst>
          </p:cNvPr>
          <p:cNvGrpSpPr/>
          <p:nvPr/>
        </p:nvGrpSpPr>
        <p:grpSpPr>
          <a:xfrm>
            <a:off x="4891154" y="1428166"/>
            <a:ext cx="2101265" cy="4291406"/>
            <a:chOff x="6458697" y="1598988"/>
            <a:chExt cx="2101265" cy="4291406"/>
          </a:xfrm>
        </p:grpSpPr>
        <p:sp>
          <p:nvSpPr>
            <p:cNvPr id="64" name="Google Shape;756;p39">
              <a:extLst>
                <a:ext uri="{FF2B5EF4-FFF2-40B4-BE49-F238E27FC236}">
                  <a16:creationId xmlns:a16="http://schemas.microsoft.com/office/drawing/2014/main" id="{F6DC49B6-3A9E-E7B6-AAD6-6E856E5840AA}"/>
                </a:ext>
              </a:extLst>
            </p:cNvPr>
            <p:cNvSpPr/>
            <p:nvPr/>
          </p:nvSpPr>
          <p:spPr>
            <a:xfrm>
              <a:off x="7395151" y="3544603"/>
              <a:ext cx="227660" cy="935848"/>
            </a:xfrm>
            <a:custGeom>
              <a:avLst/>
              <a:gdLst/>
              <a:ahLst/>
              <a:cxnLst/>
              <a:rect l="l" t="t" r="r" b="b"/>
              <a:pathLst>
                <a:path w="335" h="2584" extrusionOk="0">
                  <a:moveTo>
                    <a:pt x="0" y="1"/>
                  </a:moveTo>
                  <a:lnTo>
                    <a:pt x="0" y="2410"/>
                  </a:lnTo>
                  <a:cubicBezTo>
                    <a:pt x="0" y="2503"/>
                    <a:pt x="67" y="2584"/>
                    <a:pt x="161" y="2584"/>
                  </a:cubicBezTo>
                  <a:cubicBezTo>
                    <a:pt x="255" y="2584"/>
                    <a:pt x="335" y="2503"/>
                    <a:pt x="335" y="2410"/>
                  </a:cubicBezTo>
                  <a:lnTo>
                    <a:pt x="335" y="1"/>
                  </a:lnTo>
                  <a:close/>
                </a:path>
              </a:pathLst>
            </a:custGeom>
            <a:solidFill>
              <a:schemeClr val="bg1">
                <a:alpha val="90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  <a:effectLst>
              <a:outerShdw blurRad="190500" dist="127000" dir="8100000" algn="tr" rotWithShape="0">
                <a:schemeClr val="tx1">
                  <a:lumMod val="75000"/>
                  <a:lumOff val="25000"/>
                  <a:alpha val="10000"/>
                </a:schemeClr>
              </a:outerShdw>
            </a:effectLst>
          </p:spPr>
          <p:txBody>
            <a:bodyPr wrap="square" lIns="252000" tIns="72000" rIns="252000" bIns="180000">
              <a:noAutofit/>
            </a:bodyPr>
            <a:lstStyle/>
            <a:p>
              <a:pPr algn="justLow" rtl="1">
                <a:lnSpc>
                  <a:spcPct val="150000"/>
                </a:lnSpc>
              </a:pPr>
              <a:endParaRPr sz="2400">
                <a:solidFill>
                  <a:schemeClr val="tx1">
                    <a:lumMod val="95000"/>
                    <a:lumOff val="5000"/>
                  </a:schemeClr>
                </a:solidFill>
                <a:cs typeface="B Mitra" panose="00000400000000000000" pitchFamily="2" charset="-78"/>
              </a:endParaRPr>
            </a:p>
          </p:txBody>
        </p:sp>
        <p:sp>
          <p:nvSpPr>
            <p:cNvPr id="65" name="Google Shape;757;p39">
              <a:extLst>
                <a:ext uri="{FF2B5EF4-FFF2-40B4-BE49-F238E27FC236}">
                  <a16:creationId xmlns:a16="http://schemas.microsoft.com/office/drawing/2014/main" id="{1E314D3E-C56B-F444-3511-83406C99749A}"/>
                </a:ext>
              </a:extLst>
            </p:cNvPr>
            <p:cNvSpPr/>
            <p:nvPr/>
          </p:nvSpPr>
          <p:spPr>
            <a:xfrm>
              <a:off x="6458697" y="1598988"/>
              <a:ext cx="2101265" cy="2110080"/>
            </a:xfrm>
            <a:custGeom>
              <a:avLst/>
              <a:gdLst/>
              <a:ahLst/>
              <a:cxnLst/>
              <a:rect l="l" t="t" r="r" b="b"/>
              <a:pathLst>
                <a:path w="3092" h="3105" extrusionOk="0">
                  <a:moveTo>
                    <a:pt x="1539" y="0"/>
                  </a:moveTo>
                  <a:cubicBezTo>
                    <a:pt x="696" y="0"/>
                    <a:pt x="0" y="696"/>
                    <a:pt x="0" y="1553"/>
                  </a:cubicBezTo>
                  <a:cubicBezTo>
                    <a:pt x="0" y="2409"/>
                    <a:pt x="696" y="3105"/>
                    <a:pt x="1539" y="3105"/>
                  </a:cubicBezTo>
                  <a:cubicBezTo>
                    <a:pt x="2395" y="3105"/>
                    <a:pt x="3091" y="2409"/>
                    <a:pt x="3091" y="1553"/>
                  </a:cubicBezTo>
                  <a:cubicBezTo>
                    <a:pt x="3091" y="696"/>
                    <a:pt x="2395" y="0"/>
                    <a:pt x="1539" y="0"/>
                  </a:cubicBezTo>
                  <a:close/>
                </a:path>
              </a:pathLst>
            </a:custGeom>
            <a:solidFill>
              <a:schemeClr val="bg1">
                <a:alpha val="90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  <a:effectLst>
              <a:outerShdw blurRad="190500" dist="127000" dir="8100000" algn="tr" rotWithShape="0">
                <a:schemeClr val="tx1">
                  <a:lumMod val="75000"/>
                  <a:lumOff val="25000"/>
                  <a:alpha val="10000"/>
                </a:schemeClr>
              </a:outerShdw>
            </a:effectLst>
          </p:spPr>
          <p:txBody>
            <a:bodyPr wrap="square" lIns="252000" tIns="72000" rIns="252000" bIns="180000">
              <a:noAutofit/>
            </a:bodyPr>
            <a:lstStyle/>
            <a:p>
              <a:pPr algn="justLow" rtl="1">
                <a:lnSpc>
                  <a:spcPct val="150000"/>
                </a:lnSpc>
              </a:pPr>
              <a:endParaRPr sz="2400">
                <a:solidFill>
                  <a:schemeClr val="tx1">
                    <a:lumMod val="95000"/>
                    <a:lumOff val="5000"/>
                  </a:schemeClr>
                </a:solidFill>
                <a:cs typeface="B Mitra" panose="00000400000000000000" pitchFamily="2" charset="-78"/>
              </a:endParaRPr>
            </a:p>
          </p:txBody>
        </p:sp>
        <p:sp>
          <p:nvSpPr>
            <p:cNvPr id="66" name="Google Shape;758;p39">
              <a:extLst>
                <a:ext uri="{FF2B5EF4-FFF2-40B4-BE49-F238E27FC236}">
                  <a16:creationId xmlns:a16="http://schemas.microsoft.com/office/drawing/2014/main" id="{A57C6548-068F-C40F-DAD9-543F87D22176}"/>
                </a:ext>
              </a:extLst>
            </p:cNvPr>
            <p:cNvSpPr/>
            <p:nvPr/>
          </p:nvSpPr>
          <p:spPr>
            <a:xfrm>
              <a:off x="6695189" y="1835478"/>
              <a:ext cx="1628276" cy="1637096"/>
            </a:xfrm>
            <a:custGeom>
              <a:avLst/>
              <a:gdLst/>
              <a:ahLst/>
              <a:cxnLst/>
              <a:rect l="l" t="t" r="r" b="b"/>
              <a:pathLst>
                <a:path w="2396" h="2409" extrusionOk="0">
                  <a:moveTo>
                    <a:pt x="1191" y="0"/>
                  </a:moveTo>
                  <a:cubicBezTo>
                    <a:pt x="535" y="0"/>
                    <a:pt x="0" y="535"/>
                    <a:pt x="0" y="1205"/>
                  </a:cubicBezTo>
                  <a:cubicBezTo>
                    <a:pt x="0" y="1874"/>
                    <a:pt x="535" y="2409"/>
                    <a:pt x="1191" y="2409"/>
                  </a:cubicBezTo>
                  <a:cubicBezTo>
                    <a:pt x="1860" y="2409"/>
                    <a:pt x="2395" y="1874"/>
                    <a:pt x="2395" y="1205"/>
                  </a:cubicBezTo>
                  <a:cubicBezTo>
                    <a:pt x="2395" y="535"/>
                    <a:pt x="1860" y="0"/>
                    <a:pt x="11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a-IR" sz="4000" b="1" dirty="0">
                  <a:solidFill>
                    <a:schemeClr val="bg1"/>
                  </a:solidFill>
                  <a:cs typeface="IRAN Sans" panose="020B0400000000000000" pitchFamily="34" charset="-78"/>
                </a:rPr>
                <a:t>2</a:t>
              </a:r>
              <a:endParaRPr sz="4000" b="1" dirty="0">
                <a:solidFill>
                  <a:schemeClr val="bg1"/>
                </a:solidFill>
                <a:cs typeface="IRAN Sans" panose="020B0400000000000000" pitchFamily="34" charset="-78"/>
              </a:endParaRPr>
            </a:p>
          </p:txBody>
        </p:sp>
        <p:sp>
          <p:nvSpPr>
            <p:cNvPr id="67" name="Google Shape;759;p39">
              <a:extLst>
                <a:ext uri="{FF2B5EF4-FFF2-40B4-BE49-F238E27FC236}">
                  <a16:creationId xmlns:a16="http://schemas.microsoft.com/office/drawing/2014/main" id="{B328FE0F-3D56-8FF4-3247-D6ACDF0D7374}"/>
                </a:ext>
              </a:extLst>
            </p:cNvPr>
            <p:cNvSpPr/>
            <p:nvPr/>
          </p:nvSpPr>
          <p:spPr>
            <a:xfrm>
              <a:off x="7177009" y="4373194"/>
              <a:ext cx="582401" cy="491333"/>
            </a:xfrm>
            <a:custGeom>
              <a:avLst/>
              <a:gdLst/>
              <a:ahLst/>
              <a:cxnLst/>
              <a:rect l="l" t="t" r="r" b="b"/>
              <a:pathLst>
                <a:path w="857" h="723" extrusionOk="0">
                  <a:moveTo>
                    <a:pt x="495" y="0"/>
                  </a:moveTo>
                  <a:cubicBezTo>
                    <a:pt x="161" y="0"/>
                    <a:pt x="0" y="388"/>
                    <a:pt x="228" y="616"/>
                  </a:cubicBezTo>
                  <a:cubicBezTo>
                    <a:pt x="301" y="690"/>
                    <a:pt x="393" y="722"/>
                    <a:pt x="484" y="722"/>
                  </a:cubicBezTo>
                  <a:cubicBezTo>
                    <a:pt x="673" y="722"/>
                    <a:pt x="857" y="579"/>
                    <a:pt x="857" y="362"/>
                  </a:cubicBezTo>
                  <a:cubicBezTo>
                    <a:pt x="857" y="161"/>
                    <a:pt x="683" y="0"/>
                    <a:pt x="4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762;p39">
              <a:extLst>
                <a:ext uri="{FF2B5EF4-FFF2-40B4-BE49-F238E27FC236}">
                  <a16:creationId xmlns:a16="http://schemas.microsoft.com/office/drawing/2014/main" id="{4B656835-14ED-12AF-2282-3919BAB8B151}"/>
                </a:ext>
              </a:extLst>
            </p:cNvPr>
            <p:cNvSpPr txBox="1"/>
            <p:nvPr/>
          </p:nvSpPr>
          <p:spPr>
            <a:xfrm flipH="1">
              <a:off x="6550379" y="5039295"/>
              <a:ext cx="1916212" cy="39780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a-IR" sz="2000" b="1" dirty="0">
                  <a:latin typeface="Fira Sans"/>
                  <a:ea typeface="Fira Sans"/>
                  <a:cs typeface="IRAN Sans" panose="020B0400000000000000" pitchFamily="34" charset="-78"/>
                  <a:sym typeface="Fira Sans"/>
                </a:rPr>
                <a:t>روی دایره واحد</a:t>
              </a:r>
              <a:endParaRPr sz="2000" b="1" dirty="0">
                <a:latin typeface="Fira Sans"/>
                <a:ea typeface="Fira Sans"/>
                <a:cs typeface="IRAN Sans" panose="020B0400000000000000" pitchFamily="34" charset="-78"/>
                <a:sym typeface="Fira Sans"/>
              </a:endParaRPr>
            </a:p>
          </p:txBody>
        </p:sp>
        <p:sp>
          <p:nvSpPr>
            <p:cNvPr id="69" name="Google Shape;763;p39">
              <a:extLst>
                <a:ext uri="{FF2B5EF4-FFF2-40B4-BE49-F238E27FC236}">
                  <a16:creationId xmlns:a16="http://schemas.microsoft.com/office/drawing/2014/main" id="{0DC8D278-9430-9DB2-E213-AE432C9D8C90}"/>
                </a:ext>
              </a:extLst>
            </p:cNvPr>
            <p:cNvSpPr txBox="1"/>
            <p:nvPr/>
          </p:nvSpPr>
          <p:spPr>
            <a:xfrm flipH="1">
              <a:off x="6552069" y="5307866"/>
              <a:ext cx="1916212" cy="5825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endParaRPr lang="fa-IR" dirty="0">
                <a:solidFill>
                  <a:prstClr val="black"/>
                </a:solidFill>
                <a:latin typeface="Roboto"/>
                <a:ea typeface="Roboto"/>
                <a:cs typeface="B Mitra" panose="00000400000000000000" pitchFamily="2" charset="-78"/>
                <a:sym typeface="Roboto"/>
              </a:endParaRP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FCE0582A-C09A-D508-F386-AFCB6BBBF7EC}"/>
              </a:ext>
            </a:extLst>
          </p:cNvPr>
          <p:cNvGrpSpPr/>
          <p:nvPr/>
        </p:nvGrpSpPr>
        <p:grpSpPr>
          <a:xfrm>
            <a:off x="7646903" y="1428166"/>
            <a:ext cx="2243069" cy="4288560"/>
            <a:chOff x="9214446" y="1598988"/>
            <a:chExt cx="2243069" cy="4288560"/>
          </a:xfrm>
        </p:grpSpPr>
        <p:sp>
          <p:nvSpPr>
            <p:cNvPr id="71" name="Google Shape;741;p39">
              <a:extLst>
                <a:ext uri="{FF2B5EF4-FFF2-40B4-BE49-F238E27FC236}">
                  <a16:creationId xmlns:a16="http://schemas.microsoft.com/office/drawing/2014/main" id="{EC10D572-8777-3D90-483A-0E03C2D956C5}"/>
                </a:ext>
              </a:extLst>
            </p:cNvPr>
            <p:cNvSpPr/>
            <p:nvPr/>
          </p:nvSpPr>
          <p:spPr>
            <a:xfrm>
              <a:off x="10221811" y="3544603"/>
              <a:ext cx="228340" cy="935848"/>
            </a:xfrm>
            <a:custGeom>
              <a:avLst/>
              <a:gdLst/>
              <a:ahLst/>
              <a:cxnLst/>
              <a:rect l="l" t="t" r="r" b="b"/>
              <a:pathLst>
                <a:path w="336" h="2584" extrusionOk="0">
                  <a:moveTo>
                    <a:pt x="1" y="1"/>
                  </a:moveTo>
                  <a:lnTo>
                    <a:pt x="1" y="2410"/>
                  </a:lnTo>
                  <a:cubicBezTo>
                    <a:pt x="1" y="2503"/>
                    <a:pt x="81" y="2584"/>
                    <a:pt x="175" y="2584"/>
                  </a:cubicBezTo>
                  <a:cubicBezTo>
                    <a:pt x="268" y="2584"/>
                    <a:pt x="335" y="2503"/>
                    <a:pt x="335" y="2410"/>
                  </a:cubicBezTo>
                  <a:lnTo>
                    <a:pt x="335" y="1"/>
                  </a:lnTo>
                  <a:close/>
                </a:path>
              </a:pathLst>
            </a:custGeom>
            <a:solidFill>
              <a:schemeClr val="bg1">
                <a:alpha val="90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  <a:effectLst>
              <a:outerShdw blurRad="190500" dist="127000" dir="8100000" algn="tr" rotWithShape="0">
                <a:schemeClr val="tx1">
                  <a:lumMod val="75000"/>
                  <a:lumOff val="25000"/>
                  <a:alpha val="10000"/>
                </a:schemeClr>
              </a:outerShdw>
            </a:effectLst>
          </p:spPr>
          <p:txBody>
            <a:bodyPr wrap="square" lIns="252000" tIns="72000" rIns="252000" bIns="180000">
              <a:noAutofit/>
            </a:bodyPr>
            <a:lstStyle/>
            <a:p>
              <a:pPr algn="justLow" rtl="1">
                <a:lnSpc>
                  <a:spcPct val="150000"/>
                </a:lnSpc>
              </a:pPr>
              <a:endParaRPr sz="2400">
                <a:solidFill>
                  <a:schemeClr val="tx1">
                    <a:lumMod val="95000"/>
                    <a:lumOff val="5000"/>
                  </a:schemeClr>
                </a:solidFill>
                <a:cs typeface="B Mitra" panose="00000400000000000000" pitchFamily="2" charset="-78"/>
              </a:endParaRPr>
            </a:p>
          </p:txBody>
        </p:sp>
        <p:sp>
          <p:nvSpPr>
            <p:cNvPr id="72" name="Google Shape;742;p39">
              <a:extLst>
                <a:ext uri="{FF2B5EF4-FFF2-40B4-BE49-F238E27FC236}">
                  <a16:creationId xmlns:a16="http://schemas.microsoft.com/office/drawing/2014/main" id="{89C1DCC4-FEF2-A5A4-F48C-258CBF2219CC}"/>
                </a:ext>
              </a:extLst>
            </p:cNvPr>
            <p:cNvSpPr/>
            <p:nvPr/>
          </p:nvSpPr>
          <p:spPr>
            <a:xfrm>
              <a:off x="9285359" y="1598988"/>
              <a:ext cx="2101265" cy="2110080"/>
            </a:xfrm>
            <a:custGeom>
              <a:avLst/>
              <a:gdLst/>
              <a:ahLst/>
              <a:cxnLst/>
              <a:rect l="l" t="t" r="r" b="b"/>
              <a:pathLst>
                <a:path w="3092" h="3105" extrusionOk="0">
                  <a:moveTo>
                    <a:pt x="1553" y="0"/>
                  </a:moveTo>
                  <a:cubicBezTo>
                    <a:pt x="696" y="0"/>
                    <a:pt x="0" y="696"/>
                    <a:pt x="0" y="1553"/>
                  </a:cubicBezTo>
                  <a:cubicBezTo>
                    <a:pt x="0" y="2409"/>
                    <a:pt x="696" y="3105"/>
                    <a:pt x="1553" y="3105"/>
                  </a:cubicBezTo>
                  <a:cubicBezTo>
                    <a:pt x="2409" y="3105"/>
                    <a:pt x="3091" y="2409"/>
                    <a:pt x="3091" y="1553"/>
                  </a:cubicBezTo>
                  <a:cubicBezTo>
                    <a:pt x="3091" y="696"/>
                    <a:pt x="2409" y="0"/>
                    <a:pt x="1553" y="0"/>
                  </a:cubicBezTo>
                  <a:close/>
                </a:path>
              </a:pathLst>
            </a:custGeom>
            <a:solidFill>
              <a:schemeClr val="bg1">
                <a:alpha val="90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  <a:effectLst>
              <a:outerShdw blurRad="190500" dist="127000" dir="8100000" algn="tr" rotWithShape="0">
                <a:schemeClr val="tx1">
                  <a:lumMod val="75000"/>
                  <a:lumOff val="25000"/>
                  <a:alpha val="10000"/>
                </a:schemeClr>
              </a:outerShdw>
            </a:effectLst>
          </p:spPr>
          <p:txBody>
            <a:bodyPr wrap="square" lIns="252000" tIns="72000" rIns="252000" bIns="180000">
              <a:noAutofit/>
            </a:bodyPr>
            <a:lstStyle/>
            <a:p>
              <a:pPr algn="justLow" rtl="1">
                <a:lnSpc>
                  <a:spcPct val="150000"/>
                </a:lnSpc>
              </a:pPr>
              <a:endParaRPr sz="2400">
                <a:solidFill>
                  <a:schemeClr val="tx1">
                    <a:lumMod val="95000"/>
                    <a:lumOff val="5000"/>
                  </a:schemeClr>
                </a:solidFill>
                <a:cs typeface="B Mitra" panose="00000400000000000000" pitchFamily="2" charset="-78"/>
              </a:endParaRPr>
            </a:p>
          </p:txBody>
        </p:sp>
        <p:sp>
          <p:nvSpPr>
            <p:cNvPr id="73" name="Google Shape;743;p39">
              <a:extLst>
                <a:ext uri="{FF2B5EF4-FFF2-40B4-BE49-F238E27FC236}">
                  <a16:creationId xmlns:a16="http://schemas.microsoft.com/office/drawing/2014/main" id="{1C46E764-9D47-4A0F-C162-569DD8F3257B}"/>
                </a:ext>
              </a:extLst>
            </p:cNvPr>
            <p:cNvSpPr/>
            <p:nvPr/>
          </p:nvSpPr>
          <p:spPr>
            <a:xfrm>
              <a:off x="9521851" y="1835478"/>
              <a:ext cx="1637111" cy="1637096"/>
            </a:xfrm>
            <a:custGeom>
              <a:avLst/>
              <a:gdLst/>
              <a:ahLst/>
              <a:cxnLst/>
              <a:rect l="l" t="t" r="r" b="b"/>
              <a:pathLst>
                <a:path w="2409" h="2409" extrusionOk="0">
                  <a:moveTo>
                    <a:pt x="1205" y="0"/>
                  </a:moveTo>
                  <a:cubicBezTo>
                    <a:pt x="535" y="0"/>
                    <a:pt x="0" y="535"/>
                    <a:pt x="0" y="1205"/>
                  </a:cubicBezTo>
                  <a:cubicBezTo>
                    <a:pt x="0" y="1874"/>
                    <a:pt x="535" y="2409"/>
                    <a:pt x="1205" y="2409"/>
                  </a:cubicBezTo>
                  <a:cubicBezTo>
                    <a:pt x="1860" y="2409"/>
                    <a:pt x="2409" y="1874"/>
                    <a:pt x="2409" y="1205"/>
                  </a:cubicBezTo>
                  <a:cubicBezTo>
                    <a:pt x="2409" y="535"/>
                    <a:pt x="1860" y="0"/>
                    <a:pt x="12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a-IR" sz="4000" b="1" dirty="0">
                  <a:solidFill>
                    <a:schemeClr val="bg1"/>
                  </a:solidFill>
                  <a:cs typeface="IRAN Sans" panose="020B0400000000000000" pitchFamily="34" charset="-78"/>
                </a:rPr>
                <a:t>1</a:t>
              </a:r>
              <a:endParaRPr sz="4000" b="1" dirty="0">
                <a:solidFill>
                  <a:schemeClr val="bg1"/>
                </a:solidFill>
                <a:cs typeface="IRAN Sans" panose="020B0400000000000000" pitchFamily="34" charset="-78"/>
              </a:endParaRPr>
            </a:p>
          </p:txBody>
        </p:sp>
        <p:sp>
          <p:nvSpPr>
            <p:cNvPr id="74" name="Google Shape;744;p39">
              <a:extLst>
                <a:ext uri="{FF2B5EF4-FFF2-40B4-BE49-F238E27FC236}">
                  <a16:creationId xmlns:a16="http://schemas.microsoft.com/office/drawing/2014/main" id="{DB02505D-F1FC-B21B-A329-F38C9AA1CC15}"/>
                </a:ext>
              </a:extLst>
            </p:cNvPr>
            <p:cNvSpPr/>
            <p:nvPr/>
          </p:nvSpPr>
          <p:spPr>
            <a:xfrm>
              <a:off x="10003671" y="4373194"/>
              <a:ext cx="582401" cy="491333"/>
            </a:xfrm>
            <a:custGeom>
              <a:avLst/>
              <a:gdLst/>
              <a:ahLst/>
              <a:cxnLst/>
              <a:rect l="l" t="t" r="r" b="b"/>
              <a:pathLst>
                <a:path w="857" h="723" extrusionOk="0">
                  <a:moveTo>
                    <a:pt x="496" y="0"/>
                  </a:moveTo>
                  <a:cubicBezTo>
                    <a:pt x="174" y="0"/>
                    <a:pt x="0" y="388"/>
                    <a:pt x="241" y="616"/>
                  </a:cubicBezTo>
                  <a:cubicBezTo>
                    <a:pt x="315" y="690"/>
                    <a:pt x="405" y="722"/>
                    <a:pt x="494" y="722"/>
                  </a:cubicBezTo>
                  <a:cubicBezTo>
                    <a:pt x="679" y="722"/>
                    <a:pt x="857" y="579"/>
                    <a:pt x="857" y="362"/>
                  </a:cubicBezTo>
                  <a:cubicBezTo>
                    <a:pt x="857" y="161"/>
                    <a:pt x="696" y="0"/>
                    <a:pt x="49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BF9E9004-06C4-1B36-04F2-0E4F2105C770}"/>
                </a:ext>
              </a:extLst>
            </p:cNvPr>
            <p:cNvGrpSpPr/>
            <p:nvPr/>
          </p:nvGrpSpPr>
          <p:grpSpPr>
            <a:xfrm>
              <a:off x="9214446" y="5008714"/>
              <a:ext cx="2243069" cy="878834"/>
              <a:chOff x="9214446" y="5008714"/>
              <a:chExt cx="2243069" cy="878834"/>
            </a:xfrm>
          </p:grpSpPr>
          <p:sp>
            <p:nvSpPr>
              <p:cNvPr id="76" name="Google Shape;764;p39">
                <a:extLst>
                  <a:ext uri="{FF2B5EF4-FFF2-40B4-BE49-F238E27FC236}">
                    <a16:creationId xmlns:a16="http://schemas.microsoft.com/office/drawing/2014/main" id="{12D4F886-8CC2-06CC-3663-A0D48FDE31FC}"/>
                  </a:ext>
                </a:extLst>
              </p:cNvPr>
              <p:cNvSpPr txBox="1"/>
              <p:nvPr/>
            </p:nvSpPr>
            <p:spPr>
              <a:xfrm flipH="1">
                <a:off x="9214446" y="5008714"/>
                <a:ext cx="2243069" cy="39512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fa-IR" sz="2000" b="1" dirty="0">
                    <a:latin typeface="Fira Sans"/>
                    <a:ea typeface="Fira Sans"/>
                    <a:cs typeface="IRAN Sans" panose="020B0400000000000000" pitchFamily="34" charset="-78"/>
                    <a:sym typeface="Fira Sans"/>
                  </a:rPr>
                  <a:t>درون دایره واحد</a:t>
                </a:r>
                <a:endParaRPr sz="2000" b="1" dirty="0">
                  <a:latin typeface="Fira Sans"/>
                  <a:ea typeface="Fira Sans"/>
                  <a:cs typeface="IRAN Sans" panose="020B0400000000000000" pitchFamily="34" charset="-78"/>
                  <a:sym typeface="Fira Sans"/>
                </a:endParaRPr>
              </a:p>
            </p:txBody>
          </p:sp>
          <p:sp>
            <p:nvSpPr>
              <p:cNvPr id="77" name="Google Shape;765;p39">
                <a:extLst>
                  <a:ext uri="{FF2B5EF4-FFF2-40B4-BE49-F238E27FC236}">
                    <a16:creationId xmlns:a16="http://schemas.microsoft.com/office/drawing/2014/main" id="{8A06234F-ED37-9417-D4F1-AB3E33C23C50}"/>
                  </a:ext>
                </a:extLst>
              </p:cNvPr>
              <p:cNvSpPr txBox="1"/>
              <p:nvPr/>
            </p:nvSpPr>
            <p:spPr>
              <a:xfrm flipH="1">
                <a:off x="9378731" y="5308852"/>
                <a:ext cx="1916212" cy="57869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Roboto"/>
                  <a:ea typeface="Roboto"/>
                  <a:cs typeface="B Mitra" panose="00000400000000000000" pitchFamily="2" charset="-78"/>
                  <a:sym typeface="Roboto"/>
                </a:endParaRPr>
              </a:p>
            </p:txBody>
          </p:sp>
        </p:grp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724AE7C4-DE3D-4F94-836C-ED686DB8109B}"/>
              </a:ext>
            </a:extLst>
          </p:cNvPr>
          <p:cNvGrpSpPr/>
          <p:nvPr/>
        </p:nvGrpSpPr>
        <p:grpSpPr>
          <a:xfrm>
            <a:off x="1728316" y="1428166"/>
            <a:ext cx="2927662" cy="4291406"/>
            <a:chOff x="3295859" y="1598988"/>
            <a:chExt cx="2927662" cy="4291406"/>
          </a:xfrm>
        </p:grpSpPr>
        <p:sp>
          <p:nvSpPr>
            <p:cNvPr id="79" name="Google Shape;751;p39">
              <a:extLst>
                <a:ext uri="{FF2B5EF4-FFF2-40B4-BE49-F238E27FC236}">
                  <a16:creationId xmlns:a16="http://schemas.microsoft.com/office/drawing/2014/main" id="{23F0D434-1B06-C95B-17EA-B8764D29D1B3}"/>
                </a:ext>
              </a:extLst>
            </p:cNvPr>
            <p:cNvSpPr/>
            <p:nvPr/>
          </p:nvSpPr>
          <p:spPr>
            <a:xfrm>
              <a:off x="4568493" y="3544603"/>
              <a:ext cx="227660" cy="935848"/>
            </a:xfrm>
            <a:custGeom>
              <a:avLst/>
              <a:gdLst/>
              <a:ahLst/>
              <a:cxnLst/>
              <a:rect l="l" t="t" r="r" b="b"/>
              <a:pathLst>
                <a:path w="335" h="2584" extrusionOk="0">
                  <a:moveTo>
                    <a:pt x="0" y="1"/>
                  </a:moveTo>
                  <a:lnTo>
                    <a:pt x="0" y="2410"/>
                  </a:lnTo>
                  <a:cubicBezTo>
                    <a:pt x="0" y="2503"/>
                    <a:pt x="67" y="2584"/>
                    <a:pt x="161" y="2584"/>
                  </a:cubicBezTo>
                  <a:cubicBezTo>
                    <a:pt x="255" y="2584"/>
                    <a:pt x="335" y="2503"/>
                    <a:pt x="335" y="2410"/>
                  </a:cubicBezTo>
                  <a:lnTo>
                    <a:pt x="335" y="1"/>
                  </a:lnTo>
                  <a:close/>
                </a:path>
              </a:pathLst>
            </a:custGeom>
            <a:solidFill>
              <a:schemeClr val="bg1">
                <a:alpha val="90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  <a:effectLst>
              <a:outerShdw blurRad="190500" dist="127000" dir="8100000" algn="tr" rotWithShape="0">
                <a:schemeClr val="tx1">
                  <a:lumMod val="75000"/>
                  <a:lumOff val="25000"/>
                  <a:alpha val="10000"/>
                </a:schemeClr>
              </a:outerShdw>
            </a:effectLst>
          </p:spPr>
          <p:txBody>
            <a:bodyPr wrap="square" lIns="252000" tIns="72000" rIns="252000" bIns="180000">
              <a:noAutofit/>
            </a:bodyPr>
            <a:lstStyle/>
            <a:p>
              <a:pPr algn="justLow" rtl="1">
                <a:lnSpc>
                  <a:spcPct val="150000"/>
                </a:lnSpc>
              </a:pPr>
              <a:endParaRPr sz="2400">
                <a:solidFill>
                  <a:schemeClr val="tx1">
                    <a:lumMod val="95000"/>
                    <a:lumOff val="5000"/>
                  </a:schemeClr>
                </a:solidFill>
                <a:cs typeface="B Mitra" panose="00000400000000000000" pitchFamily="2" charset="-78"/>
              </a:endParaRPr>
            </a:p>
          </p:txBody>
        </p:sp>
        <p:sp>
          <p:nvSpPr>
            <p:cNvPr id="80" name="Google Shape;752;p39">
              <a:extLst>
                <a:ext uri="{FF2B5EF4-FFF2-40B4-BE49-F238E27FC236}">
                  <a16:creationId xmlns:a16="http://schemas.microsoft.com/office/drawing/2014/main" id="{449F60D1-A112-80A3-478C-6145BF37F0C3}"/>
                </a:ext>
              </a:extLst>
            </p:cNvPr>
            <p:cNvSpPr/>
            <p:nvPr/>
          </p:nvSpPr>
          <p:spPr>
            <a:xfrm>
              <a:off x="3632037" y="1598988"/>
              <a:ext cx="2101265" cy="2110080"/>
            </a:xfrm>
            <a:custGeom>
              <a:avLst/>
              <a:gdLst/>
              <a:ahLst/>
              <a:cxnLst/>
              <a:rect l="l" t="t" r="r" b="b"/>
              <a:pathLst>
                <a:path w="3092" h="3105" extrusionOk="0">
                  <a:moveTo>
                    <a:pt x="1539" y="0"/>
                  </a:moveTo>
                  <a:cubicBezTo>
                    <a:pt x="682" y="0"/>
                    <a:pt x="0" y="696"/>
                    <a:pt x="0" y="1553"/>
                  </a:cubicBezTo>
                  <a:cubicBezTo>
                    <a:pt x="0" y="2409"/>
                    <a:pt x="682" y="3105"/>
                    <a:pt x="1539" y="3105"/>
                  </a:cubicBezTo>
                  <a:cubicBezTo>
                    <a:pt x="2395" y="3105"/>
                    <a:pt x="3091" y="2409"/>
                    <a:pt x="3091" y="1553"/>
                  </a:cubicBezTo>
                  <a:cubicBezTo>
                    <a:pt x="3091" y="696"/>
                    <a:pt x="2395" y="0"/>
                    <a:pt x="1539" y="0"/>
                  </a:cubicBezTo>
                  <a:close/>
                </a:path>
              </a:pathLst>
            </a:custGeom>
            <a:solidFill>
              <a:schemeClr val="bg1">
                <a:alpha val="90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  <a:effectLst>
              <a:outerShdw blurRad="190500" dist="127000" dir="8100000" algn="tr" rotWithShape="0">
                <a:schemeClr val="tx1">
                  <a:lumMod val="75000"/>
                  <a:lumOff val="25000"/>
                  <a:alpha val="10000"/>
                </a:schemeClr>
              </a:outerShdw>
            </a:effectLst>
          </p:spPr>
          <p:txBody>
            <a:bodyPr wrap="square" lIns="252000" tIns="72000" rIns="252000" bIns="180000">
              <a:noAutofit/>
            </a:bodyPr>
            <a:lstStyle/>
            <a:p>
              <a:pPr algn="justLow" rtl="1">
                <a:lnSpc>
                  <a:spcPct val="150000"/>
                </a:lnSpc>
              </a:pPr>
              <a:endParaRPr sz="2400">
                <a:solidFill>
                  <a:schemeClr val="tx1">
                    <a:lumMod val="95000"/>
                    <a:lumOff val="5000"/>
                  </a:schemeClr>
                </a:solidFill>
                <a:cs typeface="B Mitra" panose="00000400000000000000" pitchFamily="2" charset="-78"/>
              </a:endParaRPr>
            </a:p>
          </p:txBody>
        </p:sp>
        <p:sp>
          <p:nvSpPr>
            <p:cNvPr id="81" name="Google Shape;753;p39">
              <a:extLst>
                <a:ext uri="{FF2B5EF4-FFF2-40B4-BE49-F238E27FC236}">
                  <a16:creationId xmlns:a16="http://schemas.microsoft.com/office/drawing/2014/main" id="{0CD2F72E-ADE1-80F7-973C-89637FDB3E3A}"/>
                </a:ext>
              </a:extLst>
            </p:cNvPr>
            <p:cNvSpPr/>
            <p:nvPr/>
          </p:nvSpPr>
          <p:spPr>
            <a:xfrm>
              <a:off x="3859016" y="1835478"/>
              <a:ext cx="1637791" cy="1637096"/>
            </a:xfrm>
            <a:custGeom>
              <a:avLst/>
              <a:gdLst/>
              <a:ahLst/>
              <a:cxnLst/>
              <a:rect l="l" t="t" r="r" b="b"/>
              <a:pathLst>
                <a:path w="2410" h="2409" extrusionOk="0">
                  <a:moveTo>
                    <a:pt x="1205" y="0"/>
                  </a:moveTo>
                  <a:cubicBezTo>
                    <a:pt x="549" y="0"/>
                    <a:pt x="1" y="535"/>
                    <a:pt x="1" y="1205"/>
                  </a:cubicBezTo>
                  <a:cubicBezTo>
                    <a:pt x="1" y="1874"/>
                    <a:pt x="549" y="2409"/>
                    <a:pt x="1205" y="2409"/>
                  </a:cubicBezTo>
                  <a:cubicBezTo>
                    <a:pt x="1874" y="2409"/>
                    <a:pt x="2409" y="1874"/>
                    <a:pt x="2409" y="1205"/>
                  </a:cubicBezTo>
                  <a:cubicBezTo>
                    <a:pt x="2409" y="535"/>
                    <a:pt x="1874" y="0"/>
                    <a:pt x="12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a-IR" sz="4000" b="1" dirty="0">
                  <a:solidFill>
                    <a:schemeClr val="bg1"/>
                  </a:solidFill>
                  <a:cs typeface="IRAN Sans" panose="020B0400000000000000" pitchFamily="34" charset="-78"/>
                </a:rPr>
                <a:t>3</a:t>
              </a:r>
              <a:endParaRPr sz="4000" b="1" dirty="0">
                <a:solidFill>
                  <a:schemeClr val="bg1"/>
                </a:solidFill>
                <a:cs typeface="IRAN Sans" panose="020B0400000000000000" pitchFamily="34" charset="-78"/>
              </a:endParaRPr>
            </a:p>
          </p:txBody>
        </p:sp>
        <p:sp>
          <p:nvSpPr>
            <p:cNvPr id="82" name="Google Shape;754;p39">
              <a:extLst>
                <a:ext uri="{FF2B5EF4-FFF2-40B4-BE49-F238E27FC236}">
                  <a16:creationId xmlns:a16="http://schemas.microsoft.com/office/drawing/2014/main" id="{BABF479B-4DEC-6A3C-6575-61801B66C69E}"/>
                </a:ext>
              </a:extLst>
            </p:cNvPr>
            <p:cNvSpPr/>
            <p:nvPr/>
          </p:nvSpPr>
          <p:spPr>
            <a:xfrm>
              <a:off x="4350351" y="4373194"/>
              <a:ext cx="573567" cy="491333"/>
            </a:xfrm>
            <a:custGeom>
              <a:avLst/>
              <a:gdLst/>
              <a:ahLst/>
              <a:cxnLst/>
              <a:rect l="l" t="t" r="r" b="b"/>
              <a:pathLst>
                <a:path w="844" h="723" extrusionOk="0">
                  <a:moveTo>
                    <a:pt x="482" y="0"/>
                  </a:moveTo>
                  <a:cubicBezTo>
                    <a:pt x="161" y="0"/>
                    <a:pt x="0" y="388"/>
                    <a:pt x="228" y="616"/>
                  </a:cubicBezTo>
                  <a:cubicBezTo>
                    <a:pt x="301" y="690"/>
                    <a:pt x="392" y="722"/>
                    <a:pt x="481" y="722"/>
                  </a:cubicBezTo>
                  <a:cubicBezTo>
                    <a:pt x="666" y="722"/>
                    <a:pt x="843" y="579"/>
                    <a:pt x="843" y="362"/>
                  </a:cubicBezTo>
                  <a:cubicBezTo>
                    <a:pt x="843" y="161"/>
                    <a:pt x="683" y="0"/>
                    <a:pt x="48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766;p39">
              <a:extLst>
                <a:ext uri="{FF2B5EF4-FFF2-40B4-BE49-F238E27FC236}">
                  <a16:creationId xmlns:a16="http://schemas.microsoft.com/office/drawing/2014/main" id="{2D04EC55-D5BD-542B-342B-2A556EAD6BFA}"/>
                </a:ext>
              </a:extLst>
            </p:cNvPr>
            <p:cNvSpPr txBox="1"/>
            <p:nvPr/>
          </p:nvSpPr>
          <p:spPr>
            <a:xfrm flipH="1">
              <a:off x="3295859" y="5039295"/>
              <a:ext cx="2927662" cy="39780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a-IR" sz="2000" b="1" dirty="0">
                  <a:latin typeface="Fira Sans"/>
                  <a:ea typeface="Fira Sans"/>
                  <a:cs typeface="IRAN Sans" panose="020B0400000000000000" pitchFamily="34" charset="-78"/>
                  <a:sym typeface="Fira Sans"/>
                </a:rPr>
                <a:t>روی دایره واحد کوانتیزه شده</a:t>
              </a:r>
              <a:endParaRPr sz="2000" b="1" dirty="0">
                <a:latin typeface="Fira Sans"/>
                <a:ea typeface="Fira Sans"/>
                <a:cs typeface="IRAN Sans" panose="020B0400000000000000" pitchFamily="34" charset="-78"/>
                <a:sym typeface="Fira Sans"/>
              </a:endParaRPr>
            </a:p>
          </p:txBody>
        </p:sp>
        <p:sp>
          <p:nvSpPr>
            <p:cNvPr id="84" name="Google Shape;767;p39">
              <a:extLst>
                <a:ext uri="{FF2B5EF4-FFF2-40B4-BE49-F238E27FC236}">
                  <a16:creationId xmlns:a16="http://schemas.microsoft.com/office/drawing/2014/main" id="{3C07EE31-CA68-2021-D0FD-63E9A219D80C}"/>
                </a:ext>
              </a:extLst>
            </p:cNvPr>
            <p:cNvSpPr txBox="1"/>
            <p:nvPr/>
          </p:nvSpPr>
          <p:spPr>
            <a:xfrm flipH="1">
              <a:off x="3725409" y="5307866"/>
              <a:ext cx="1916212" cy="5825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endParaRPr lang="fa-IR" dirty="0">
                <a:solidFill>
                  <a:prstClr val="black"/>
                </a:solidFill>
                <a:latin typeface="Roboto"/>
                <a:ea typeface="Roboto"/>
                <a:cs typeface="B Mitra" panose="00000400000000000000" pitchFamily="2" charset="-78"/>
                <a:sym typeface="Roboto"/>
              </a:endParaRPr>
            </a:p>
          </p:txBody>
        </p:sp>
      </p:grpSp>
      <p:grpSp>
        <p:nvGrpSpPr>
          <p:cNvPr id="85" name="Google Shape;768;p39">
            <a:extLst>
              <a:ext uri="{FF2B5EF4-FFF2-40B4-BE49-F238E27FC236}">
                <a16:creationId xmlns:a16="http://schemas.microsoft.com/office/drawing/2014/main" id="{0AFE327A-022B-7B12-FFF8-94A99DB475D9}"/>
              </a:ext>
            </a:extLst>
          </p:cNvPr>
          <p:cNvGrpSpPr/>
          <p:nvPr/>
        </p:nvGrpSpPr>
        <p:grpSpPr>
          <a:xfrm>
            <a:off x="3562133" y="4320617"/>
            <a:ext cx="1932649" cy="249404"/>
            <a:chOff x="1597019" y="3639298"/>
            <a:chExt cx="1512867" cy="195232"/>
          </a:xfr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86" name="Google Shape;769;p39">
              <a:extLst>
                <a:ext uri="{FF2B5EF4-FFF2-40B4-BE49-F238E27FC236}">
                  <a16:creationId xmlns:a16="http://schemas.microsoft.com/office/drawing/2014/main" id="{C0562885-EFB4-9AF4-5FF2-5E32E1D2A633}"/>
                </a:ext>
              </a:extLst>
            </p:cNvPr>
            <p:cNvSpPr/>
            <p:nvPr/>
          </p:nvSpPr>
          <p:spPr>
            <a:xfrm>
              <a:off x="1597019" y="3639298"/>
              <a:ext cx="228748" cy="195232"/>
            </a:xfrm>
            <a:custGeom>
              <a:avLst/>
              <a:gdLst/>
              <a:ahLst/>
              <a:cxnLst/>
              <a:rect l="l" t="t" r="r" b="b"/>
              <a:pathLst>
                <a:path w="430" h="367" extrusionOk="0">
                  <a:moveTo>
                    <a:pt x="242" y="0"/>
                  </a:moveTo>
                  <a:cubicBezTo>
                    <a:pt x="81" y="0"/>
                    <a:pt x="1" y="201"/>
                    <a:pt x="121" y="308"/>
                  </a:cubicBezTo>
                  <a:cubicBezTo>
                    <a:pt x="157" y="348"/>
                    <a:pt x="203" y="366"/>
                    <a:pt x="249" y="366"/>
                  </a:cubicBezTo>
                  <a:cubicBezTo>
                    <a:pt x="340" y="366"/>
                    <a:pt x="429" y="295"/>
                    <a:pt x="429" y="188"/>
                  </a:cubicBezTo>
                  <a:cubicBezTo>
                    <a:pt x="429" y="81"/>
                    <a:pt x="349" y="0"/>
                    <a:pt x="24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770;p39">
              <a:extLst>
                <a:ext uri="{FF2B5EF4-FFF2-40B4-BE49-F238E27FC236}">
                  <a16:creationId xmlns:a16="http://schemas.microsoft.com/office/drawing/2014/main" id="{80610542-EFBA-2A90-3C49-E0AAEE64302D}"/>
                </a:ext>
              </a:extLst>
            </p:cNvPr>
            <p:cNvSpPr/>
            <p:nvPr/>
          </p:nvSpPr>
          <p:spPr>
            <a:xfrm>
              <a:off x="2025414" y="3639298"/>
              <a:ext cx="228216" cy="195232"/>
            </a:xfrm>
            <a:custGeom>
              <a:avLst/>
              <a:gdLst/>
              <a:ahLst/>
              <a:cxnLst/>
              <a:rect l="l" t="t" r="r" b="b"/>
              <a:pathLst>
                <a:path w="429" h="367" extrusionOk="0">
                  <a:moveTo>
                    <a:pt x="255" y="0"/>
                  </a:moveTo>
                  <a:cubicBezTo>
                    <a:pt x="94" y="0"/>
                    <a:pt x="1" y="201"/>
                    <a:pt x="121" y="308"/>
                  </a:cubicBezTo>
                  <a:cubicBezTo>
                    <a:pt x="161" y="348"/>
                    <a:pt x="209" y="366"/>
                    <a:pt x="255" y="366"/>
                  </a:cubicBezTo>
                  <a:cubicBezTo>
                    <a:pt x="346" y="366"/>
                    <a:pt x="429" y="295"/>
                    <a:pt x="429" y="188"/>
                  </a:cubicBezTo>
                  <a:cubicBezTo>
                    <a:pt x="429" y="81"/>
                    <a:pt x="349" y="0"/>
                    <a:pt x="25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771;p39">
              <a:extLst>
                <a:ext uri="{FF2B5EF4-FFF2-40B4-BE49-F238E27FC236}">
                  <a16:creationId xmlns:a16="http://schemas.microsoft.com/office/drawing/2014/main" id="{059D9FE0-76DD-B738-6E8A-489895811484}"/>
                </a:ext>
              </a:extLst>
            </p:cNvPr>
            <p:cNvSpPr/>
            <p:nvPr/>
          </p:nvSpPr>
          <p:spPr>
            <a:xfrm>
              <a:off x="2453276" y="3639298"/>
              <a:ext cx="228748" cy="195232"/>
            </a:xfrm>
            <a:custGeom>
              <a:avLst/>
              <a:gdLst/>
              <a:ahLst/>
              <a:cxnLst/>
              <a:rect l="l" t="t" r="r" b="b"/>
              <a:pathLst>
                <a:path w="430" h="367" extrusionOk="0">
                  <a:moveTo>
                    <a:pt x="242" y="0"/>
                  </a:moveTo>
                  <a:cubicBezTo>
                    <a:pt x="81" y="0"/>
                    <a:pt x="1" y="201"/>
                    <a:pt x="108" y="308"/>
                  </a:cubicBezTo>
                  <a:cubicBezTo>
                    <a:pt x="148" y="348"/>
                    <a:pt x="197" y="366"/>
                    <a:pt x="245" y="366"/>
                  </a:cubicBezTo>
                  <a:cubicBezTo>
                    <a:pt x="340" y="366"/>
                    <a:pt x="429" y="295"/>
                    <a:pt x="429" y="188"/>
                  </a:cubicBezTo>
                  <a:cubicBezTo>
                    <a:pt x="429" y="81"/>
                    <a:pt x="336" y="0"/>
                    <a:pt x="24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772;p39">
              <a:extLst>
                <a:ext uri="{FF2B5EF4-FFF2-40B4-BE49-F238E27FC236}">
                  <a16:creationId xmlns:a16="http://schemas.microsoft.com/office/drawing/2014/main" id="{64030336-97BA-C0F4-561D-3E6F284D908C}"/>
                </a:ext>
              </a:extLst>
            </p:cNvPr>
            <p:cNvSpPr/>
            <p:nvPr/>
          </p:nvSpPr>
          <p:spPr>
            <a:xfrm>
              <a:off x="2881670" y="3639298"/>
              <a:ext cx="228216" cy="195232"/>
            </a:xfrm>
            <a:custGeom>
              <a:avLst/>
              <a:gdLst/>
              <a:ahLst/>
              <a:cxnLst/>
              <a:rect l="l" t="t" r="r" b="b"/>
              <a:pathLst>
                <a:path w="429" h="367" extrusionOk="0">
                  <a:moveTo>
                    <a:pt x="255" y="0"/>
                  </a:moveTo>
                  <a:cubicBezTo>
                    <a:pt x="94" y="0"/>
                    <a:pt x="1" y="201"/>
                    <a:pt x="121" y="308"/>
                  </a:cubicBezTo>
                  <a:cubicBezTo>
                    <a:pt x="161" y="348"/>
                    <a:pt x="209" y="366"/>
                    <a:pt x="255" y="366"/>
                  </a:cubicBezTo>
                  <a:cubicBezTo>
                    <a:pt x="346" y="366"/>
                    <a:pt x="429" y="295"/>
                    <a:pt x="429" y="188"/>
                  </a:cubicBezTo>
                  <a:cubicBezTo>
                    <a:pt x="429" y="81"/>
                    <a:pt x="349" y="0"/>
                    <a:pt x="25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" name="Google Shape;773;p39">
            <a:extLst>
              <a:ext uri="{FF2B5EF4-FFF2-40B4-BE49-F238E27FC236}">
                <a16:creationId xmlns:a16="http://schemas.microsoft.com/office/drawing/2014/main" id="{A07132BE-7A92-423D-E1F5-996AD57A543B}"/>
              </a:ext>
            </a:extLst>
          </p:cNvPr>
          <p:cNvGrpSpPr/>
          <p:nvPr/>
        </p:nvGrpSpPr>
        <p:grpSpPr>
          <a:xfrm>
            <a:off x="6388794" y="4320617"/>
            <a:ext cx="1932649" cy="249404"/>
            <a:chOff x="1597019" y="3639298"/>
            <a:chExt cx="1512867" cy="195232"/>
          </a:xfr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91" name="Google Shape;774;p39">
              <a:extLst>
                <a:ext uri="{FF2B5EF4-FFF2-40B4-BE49-F238E27FC236}">
                  <a16:creationId xmlns:a16="http://schemas.microsoft.com/office/drawing/2014/main" id="{38B44759-7740-D33F-046F-710608B84A56}"/>
                </a:ext>
              </a:extLst>
            </p:cNvPr>
            <p:cNvSpPr/>
            <p:nvPr/>
          </p:nvSpPr>
          <p:spPr>
            <a:xfrm>
              <a:off x="1597019" y="3639298"/>
              <a:ext cx="228748" cy="195232"/>
            </a:xfrm>
            <a:custGeom>
              <a:avLst/>
              <a:gdLst/>
              <a:ahLst/>
              <a:cxnLst/>
              <a:rect l="l" t="t" r="r" b="b"/>
              <a:pathLst>
                <a:path w="430" h="367" extrusionOk="0">
                  <a:moveTo>
                    <a:pt x="242" y="0"/>
                  </a:moveTo>
                  <a:cubicBezTo>
                    <a:pt x="81" y="0"/>
                    <a:pt x="1" y="201"/>
                    <a:pt x="121" y="308"/>
                  </a:cubicBezTo>
                  <a:cubicBezTo>
                    <a:pt x="157" y="348"/>
                    <a:pt x="203" y="366"/>
                    <a:pt x="249" y="366"/>
                  </a:cubicBezTo>
                  <a:cubicBezTo>
                    <a:pt x="340" y="366"/>
                    <a:pt x="429" y="295"/>
                    <a:pt x="429" y="188"/>
                  </a:cubicBezTo>
                  <a:cubicBezTo>
                    <a:pt x="429" y="81"/>
                    <a:pt x="349" y="0"/>
                    <a:pt x="24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775;p39">
              <a:extLst>
                <a:ext uri="{FF2B5EF4-FFF2-40B4-BE49-F238E27FC236}">
                  <a16:creationId xmlns:a16="http://schemas.microsoft.com/office/drawing/2014/main" id="{702AC282-05CB-D707-BCC2-EEA4F6543517}"/>
                </a:ext>
              </a:extLst>
            </p:cNvPr>
            <p:cNvSpPr/>
            <p:nvPr/>
          </p:nvSpPr>
          <p:spPr>
            <a:xfrm>
              <a:off x="2025414" y="3639298"/>
              <a:ext cx="228216" cy="195232"/>
            </a:xfrm>
            <a:custGeom>
              <a:avLst/>
              <a:gdLst/>
              <a:ahLst/>
              <a:cxnLst/>
              <a:rect l="l" t="t" r="r" b="b"/>
              <a:pathLst>
                <a:path w="429" h="367" extrusionOk="0">
                  <a:moveTo>
                    <a:pt x="255" y="0"/>
                  </a:moveTo>
                  <a:cubicBezTo>
                    <a:pt x="94" y="0"/>
                    <a:pt x="1" y="201"/>
                    <a:pt x="121" y="308"/>
                  </a:cubicBezTo>
                  <a:cubicBezTo>
                    <a:pt x="161" y="348"/>
                    <a:pt x="209" y="366"/>
                    <a:pt x="255" y="366"/>
                  </a:cubicBezTo>
                  <a:cubicBezTo>
                    <a:pt x="346" y="366"/>
                    <a:pt x="429" y="295"/>
                    <a:pt x="429" y="188"/>
                  </a:cubicBezTo>
                  <a:cubicBezTo>
                    <a:pt x="429" y="81"/>
                    <a:pt x="349" y="0"/>
                    <a:pt x="25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776;p39">
              <a:extLst>
                <a:ext uri="{FF2B5EF4-FFF2-40B4-BE49-F238E27FC236}">
                  <a16:creationId xmlns:a16="http://schemas.microsoft.com/office/drawing/2014/main" id="{EC828E8C-AE54-F958-FAC2-45397A2A5495}"/>
                </a:ext>
              </a:extLst>
            </p:cNvPr>
            <p:cNvSpPr/>
            <p:nvPr/>
          </p:nvSpPr>
          <p:spPr>
            <a:xfrm>
              <a:off x="2453276" y="3639298"/>
              <a:ext cx="228748" cy="195232"/>
            </a:xfrm>
            <a:custGeom>
              <a:avLst/>
              <a:gdLst/>
              <a:ahLst/>
              <a:cxnLst/>
              <a:rect l="l" t="t" r="r" b="b"/>
              <a:pathLst>
                <a:path w="430" h="367" extrusionOk="0">
                  <a:moveTo>
                    <a:pt x="242" y="0"/>
                  </a:moveTo>
                  <a:cubicBezTo>
                    <a:pt x="81" y="0"/>
                    <a:pt x="1" y="201"/>
                    <a:pt x="108" y="308"/>
                  </a:cubicBezTo>
                  <a:cubicBezTo>
                    <a:pt x="148" y="348"/>
                    <a:pt x="197" y="366"/>
                    <a:pt x="245" y="366"/>
                  </a:cubicBezTo>
                  <a:cubicBezTo>
                    <a:pt x="340" y="366"/>
                    <a:pt x="429" y="295"/>
                    <a:pt x="429" y="188"/>
                  </a:cubicBezTo>
                  <a:cubicBezTo>
                    <a:pt x="429" y="81"/>
                    <a:pt x="336" y="0"/>
                    <a:pt x="24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777;p39">
              <a:extLst>
                <a:ext uri="{FF2B5EF4-FFF2-40B4-BE49-F238E27FC236}">
                  <a16:creationId xmlns:a16="http://schemas.microsoft.com/office/drawing/2014/main" id="{A7318E2B-FCC4-9354-17F9-CCAF5A5B424C}"/>
                </a:ext>
              </a:extLst>
            </p:cNvPr>
            <p:cNvSpPr/>
            <p:nvPr/>
          </p:nvSpPr>
          <p:spPr>
            <a:xfrm>
              <a:off x="2881670" y="3639298"/>
              <a:ext cx="228216" cy="195232"/>
            </a:xfrm>
            <a:custGeom>
              <a:avLst/>
              <a:gdLst/>
              <a:ahLst/>
              <a:cxnLst/>
              <a:rect l="l" t="t" r="r" b="b"/>
              <a:pathLst>
                <a:path w="429" h="367" extrusionOk="0">
                  <a:moveTo>
                    <a:pt x="255" y="0"/>
                  </a:moveTo>
                  <a:cubicBezTo>
                    <a:pt x="94" y="0"/>
                    <a:pt x="1" y="201"/>
                    <a:pt x="121" y="308"/>
                  </a:cubicBezTo>
                  <a:cubicBezTo>
                    <a:pt x="161" y="348"/>
                    <a:pt x="209" y="366"/>
                    <a:pt x="255" y="366"/>
                  </a:cubicBezTo>
                  <a:cubicBezTo>
                    <a:pt x="346" y="366"/>
                    <a:pt x="429" y="295"/>
                    <a:pt x="429" y="188"/>
                  </a:cubicBezTo>
                  <a:cubicBezTo>
                    <a:pt x="429" y="81"/>
                    <a:pt x="349" y="0"/>
                    <a:pt x="25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75379495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2" presetClass="entr" presetSubtype="2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2" presetClass="entr" presetSubtype="2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E6BAED59-2561-44E5-BDC7-1C2B73306CFD}"/>
              </a:ext>
            </a:extLst>
          </p:cNvPr>
          <p:cNvSpPr/>
          <p:nvPr/>
        </p:nvSpPr>
        <p:spPr>
          <a:xfrm>
            <a:off x="1855943" y="2619006"/>
            <a:ext cx="5353479" cy="1619984"/>
          </a:xfrm>
          <a:prstGeom prst="roundRect">
            <a:avLst>
              <a:gd name="adj" fmla="val 8169"/>
            </a:avLst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7000"/>
                </a:schemeClr>
              </a:gs>
            </a:gsLst>
            <a:lin ang="8100000" scaled="1"/>
            <a:tileRect/>
          </a:gradFill>
          <a:ln w="13791" cap="flat">
            <a:noFill/>
            <a:prstDash val="solid"/>
            <a:miter/>
          </a:ln>
          <a:effectLst>
            <a:outerShdw blurRad="76200" dist="38100" dir="8100000" algn="tr" rotWithShape="0">
              <a:schemeClr val="bg1">
                <a:lumMod val="50000"/>
                <a:alpha val="40000"/>
              </a:schemeClr>
            </a:outerShdw>
          </a:effectLst>
        </p:spPr>
        <p:txBody>
          <a:bodyPr lIns="0" tIns="36000" rIns="54000" bIns="0" rtlCol="1" anchor="ctr"/>
          <a:lstStyle/>
          <a:p>
            <a:pPr algn="ctr"/>
            <a:r>
              <a:rPr lang="fa-IR" sz="6600" b="1" dirty="0">
                <a:solidFill>
                  <a:schemeClr val="tx2"/>
                </a:solidFill>
                <a:cs typeface="IRAN Sans" panose="020B0400000000000000" pitchFamily="34" charset="-78"/>
              </a:rPr>
              <a:t>6. کارهای آینده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EF436B2-DA47-447B-A451-02D0DCD3D9F6}"/>
              </a:ext>
            </a:extLst>
          </p:cNvPr>
          <p:cNvGrpSpPr/>
          <p:nvPr/>
        </p:nvGrpSpPr>
        <p:grpSpPr>
          <a:xfrm>
            <a:off x="7063044" y="1730810"/>
            <a:ext cx="3239185" cy="3239185"/>
            <a:chOff x="7063044" y="1730810"/>
            <a:chExt cx="3239185" cy="3239185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F9DEA098-CA85-4B12-B468-BE7348A17682}"/>
                </a:ext>
              </a:extLst>
            </p:cNvPr>
            <p:cNvSpPr/>
            <p:nvPr/>
          </p:nvSpPr>
          <p:spPr>
            <a:xfrm>
              <a:off x="7063044" y="1730810"/>
              <a:ext cx="3239185" cy="3239185"/>
            </a:xfrm>
            <a:prstGeom prst="roundRect">
              <a:avLst>
                <a:gd name="adj" fmla="val 8169"/>
              </a:avLst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97000"/>
                  </a:schemeClr>
                </a:gs>
              </a:gsLst>
              <a:lin ang="8100000" scaled="1"/>
              <a:tileRect/>
            </a:gradFill>
            <a:ln w="13791" cap="flat">
              <a:noFill/>
              <a:prstDash val="solid"/>
              <a:miter/>
            </a:ln>
            <a:effectLst>
              <a:outerShdw blurRad="76200" dist="38100" dir="8100000" algn="tr" rotWithShape="0">
                <a:schemeClr val="bg1">
                  <a:lumMod val="50000"/>
                  <a:alpha val="40000"/>
                </a:schemeClr>
              </a:outerShdw>
            </a:effectLst>
          </p:spPr>
          <p:txBody>
            <a:bodyPr rtlCol="1" anchor="ctr"/>
            <a:lstStyle/>
            <a:p>
              <a:endParaRPr lang="fa-IR"/>
            </a:p>
          </p:txBody>
        </p:sp>
        <p:grpSp>
          <p:nvGrpSpPr>
            <p:cNvPr id="59" name="Graphic 20">
              <a:extLst>
                <a:ext uri="{FF2B5EF4-FFF2-40B4-BE49-F238E27FC236}">
                  <a16:creationId xmlns:a16="http://schemas.microsoft.com/office/drawing/2014/main" id="{6F4DE329-2865-4D9E-BB76-C80BEF2D1CA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221681" y="2204335"/>
              <a:ext cx="2921909" cy="2449326"/>
              <a:chOff x="2946705" y="795819"/>
              <a:chExt cx="781249" cy="654898"/>
            </a:xfrm>
            <a:solidFill>
              <a:schemeClr val="accent1"/>
            </a:solidFill>
          </p:grpSpPr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3ECA4124-9F78-41D9-9F60-FF7D2E94A9F8}"/>
                  </a:ext>
                </a:extLst>
              </p:cNvPr>
              <p:cNvSpPr/>
              <p:nvPr/>
            </p:nvSpPr>
            <p:spPr>
              <a:xfrm rot="-1650001">
                <a:off x="3031376" y="880490"/>
                <a:ext cx="485553" cy="485555"/>
              </a:xfrm>
              <a:custGeom>
                <a:avLst/>
                <a:gdLst>
                  <a:gd name="connsiteX0" fmla="*/ 485554 w 485553"/>
                  <a:gd name="connsiteY0" fmla="*/ 242778 h 485555"/>
                  <a:gd name="connsiteX1" fmla="*/ 242777 w 485553"/>
                  <a:gd name="connsiteY1" fmla="*/ 485556 h 485555"/>
                  <a:gd name="connsiteX2" fmla="*/ 0 w 485553"/>
                  <a:gd name="connsiteY2" fmla="*/ 242778 h 485555"/>
                  <a:gd name="connsiteX3" fmla="*/ 242777 w 485553"/>
                  <a:gd name="connsiteY3" fmla="*/ 0 h 485555"/>
                  <a:gd name="connsiteX4" fmla="*/ 485554 w 485553"/>
                  <a:gd name="connsiteY4" fmla="*/ 242778 h 4855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5553" h="485555">
                    <a:moveTo>
                      <a:pt x="485554" y="242778"/>
                    </a:moveTo>
                    <a:cubicBezTo>
                      <a:pt x="485554" y="376861"/>
                      <a:pt x="376859" y="485556"/>
                      <a:pt x="242777" y="485556"/>
                    </a:cubicBezTo>
                    <a:cubicBezTo>
                      <a:pt x="108695" y="485556"/>
                      <a:pt x="0" y="376861"/>
                      <a:pt x="0" y="242778"/>
                    </a:cubicBezTo>
                    <a:cubicBezTo>
                      <a:pt x="0" y="108695"/>
                      <a:pt x="108695" y="0"/>
                      <a:pt x="242777" y="0"/>
                    </a:cubicBezTo>
                    <a:cubicBezTo>
                      <a:pt x="376859" y="0"/>
                      <a:pt x="485554" y="108695"/>
                      <a:pt x="485554" y="242778"/>
                    </a:cubicBezTo>
                    <a:close/>
                  </a:path>
                </a:pathLst>
              </a:custGeom>
              <a:solidFill>
                <a:srgbClr val="FFB361"/>
              </a:solidFill>
              <a:ln w="10697" cap="flat">
                <a:noFill/>
                <a:prstDash val="solid"/>
                <a:miter/>
              </a:ln>
            </p:spPr>
            <p:txBody>
              <a:bodyPr rtlCol="1" anchor="ctr"/>
              <a:lstStyle/>
              <a:p>
                <a:endParaRPr lang="fa-IR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A43B5E4D-0D87-44F6-82D6-3CD997DE7203}"/>
                  </a:ext>
                </a:extLst>
              </p:cNvPr>
              <p:cNvSpPr/>
              <p:nvPr/>
            </p:nvSpPr>
            <p:spPr>
              <a:xfrm rot="-2700000">
                <a:off x="3081912" y="930992"/>
                <a:ext cx="384539" cy="384541"/>
              </a:xfrm>
              <a:custGeom>
                <a:avLst/>
                <a:gdLst>
                  <a:gd name="connsiteX0" fmla="*/ 384540 w 384539"/>
                  <a:gd name="connsiteY0" fmla="*/ 192271 h 384541"/>
                  <a:gd name="connsiteX1" fmla="*/ 192270 w 384539"/>
                  <a:gd name="connsiteY1" fmla="*/ 384541 h 384541"/>
                  <a:gd name="connsiteX2" fmla="*/ 0 w 384539"/>
                  <a:gd name="connsiteY2" fmla="*/ 192271 h 384541"/>
                  <a:gd name="connsiteX3" fmla="*/ 192270 w 384539"/>
                  <a:gd name="connsiteY3" fmla="*/ 0 h 384541"/>
                  <a:gd name="connsiteX4" fmla="*/ 384540 w 384539"/>
                  <a:gd name="connsiteY4" fmla="*/ 192271 h 3845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4539" h="384541">
                    <a:moveTo>
                      <a:pt x="384540" y="192271"/>
                    </a:moveTo>
                    <a:cubicBezTo>
                      <a:pt x="384540" y="298459"/>
                      <a:pt x="298457" y="384541"/>
                      <a:pt x="192270" y="384541"/>
                    </a:cubicBezTo>
                    <a:cubicBezTo>
                      <a:pt x="86082" y="384541"/>
                      <a:pt x="0" y="298459"/>
                      <a:pt x="0" y="192271"/>
                    </a:cubicBezTo>
                    <a:cubicBezTo>
                      <a:pt x="0" y="86083"/>
                      <a:pt x="86082" y="0"/>
                      <a:pt x="192270" y="0"/>
                    </a:cubicBezTo>
                    <a:cubicBezTo>
                      <a:pt x="298457" y="0"/>
                      <a:pt x="384540" y="86083"/>
                      <a:pt x="384540" y="192271"/>
                    </a:cubicBezTo>
                    <a:close/>
                  </a:path>
                </a:pathLst>
              </a:custGeom>
              <a:solidFill>
                <a:srgbClr val="FFFFFF"/>
              </a:solidFill>
              <a:ln w="10697" cap="flat">
                <a:noFill/>
                <a:prstDash val="solid"/>
                <a:miter/>
              </a:ln>
            </p:spPr>
            <p:txBody>
              <a:bodyPr rtlCol="1" anchor="ctr"/>
              <a:lstStyle/>
              <a:p>
                <a:endParaRPr lang="fa-IR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66DE637D-0B57-413B-91E4-FD1AA139A56E}"/>
                  </a:ext>
                </a:extLst>
              </p:cNvPr>
              <p:cNvSpPr/>
              <p:nvPr/>
            </p:nvSpPr>
            <p:spPr>
              <a:xfrm rot="-1349998">
                <a:off x="3128955" y="978149"/>
                <a:ext cx="290388" cy="290389"/>
              </a:xfrm>
              <a:custGeom>
                <a:avLst/>
                <a:gdLst>
                  <a:gd name="connsiteX0" fmla="*/ 290389 w 290388"/>
                  <a:gd name="connsiteY0" fmla="*/ 145195 h 290389"/>
                  <a:gd name="connsiteX1" fmla="*/ 145194 w 290388"/>
                  <a:gd name="connsiteY1" fmla="*/ 290390 h 290389"/>
                  <a:gd name="connsiteX2" fmla="*/ 0 w 290388"/>
                  <a:gd name="connsiteY2" fmla="*/ 145195 h 290389"/>
                  <a:gd name="connsiteX3" fmla="*/ 145194 w 290388"/>
                  <a:gd name="connsiteY3" fmla="*/ 0 h 290389"/>
                  <a:gd name="connsiteX4" fmla="*/ 290389 w 290388"/>
                  <a:gd name="connsiteY4" fmla="*/ 145195 h 2903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0388" h="290389">
                    <a:moveTo>
                      <a:pt x="290389" y="145195"/>
                    </a:moveTo>
                    <a:cubicBezTo>
                      <a:pt x="290389" y="225384"/>
                      <a:pt x="225383" y="290390"/>
                      <a:pt x="145194" y="290390"/>
                    </a:cubicBezTo>
                    <a:cubicBezTo>
                      <a:pt x="65006" y="290390"/>
                      <a:pt x="0" y="225384"/>
                      <a:pt x="0" y="145195"/>
                    </a:cubicBezTo>
                    <a:cubicBezTo>
                      <a:pt x="0" y="65006"/>
                      <a:pt x="65006" y="0"/>
                      <a:pt x="145194" y="0"/>
                    </a:cubicBezTo>
                    <a:cubicBezTo>
                      <a:pt x="225383" y="0"/>
                      <a:pt x="290389" y="65006"/>
                      <a:pt x="290389" y="145195"/>
                    </a:cubicBezTo>
                    <a:close/>
                  </a:path>
                </a:pathLst>
              </a:custGeom>
              <a:solidFill>
                <a:srgbClr val="FFB361"/>
              </a:solidFill>
              <a:ln w="10697" cap="flat">
                <a:noFill/>
                <a:prstDash val="solid"/>
                <a:miter/>
              </a:ln>
            </p:spPr>
            <p:txBody>
              <a:bodyPr rtlCol="1" anchor="ctr"/>
              <a:lstStyle/>
              <a:p>
                <a:endParaRPr lang="fa-IR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F467B7C7-22CF-44B7-8579-BAFD4A42A6D1}"/>
                  </a:ext>
                </a:extLst>
              </p:cNvPr>
              <p:cNvSpPr/>
              <p:nvPr/>
            </p:nvSpPr>
            <p:spPr>
              <a:xfrm>
                <a:off x="3181492" y="1030656"/>
                <a:ext cx="185299" cy="185300"/>
              </a:xfrm>
              <a:custGeom>
                <a:avLst/>
                <a:gdLst>
                  <a:gd name="connsiteX0" fmla="*/ 185300 w 185299"/>
                  <a:gd name="connsiteY0" fmla="*/ 92650 h 185300"/>
                  <a:gd name="connsiteX1" fmla="*/ 92650 w 185299"/>
                  <a:gd name="connsiteY1" fmla="*/ 185300 h 185300"/>
                  <a:gd name="connsiteX2" fmla="*/ 0 w 185299"/>
                  <a:gd name="connsiteY2" fmla="*/ 92650 h 185300"/>
                  <a:gd name="connsiteX3" fmla="*/ 92650 w 185299"/>
                  <a:gd name="connsiteY3" fmla="*/ 0 h 185300"/>
                  <a:gd name="connsiteX4" fmla="*/ 185300 w 185299"/>
                  <a:gd name="connsiteY4" fmla="*/ 92650 h 185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5299" h="185300">
                    <a:moveTo>
                      <a:pt x="185300" y="92650"/>
                    </a:moveTo>
                    <a:cubicBezTo>
                      <a:pt x="185300" y="143820"/>
                      <a:pt x="143819" y="185300"/>
                      <a:pt x="92650" y="185300"/>
                    </a:cubicBezTo>
                    <a:cubicBezTo>
                      <a:pt x="41481" y="185300"/>
                      <a:pt x="0" y="143820"/>
                      <a:pt x="0" y="92650"/>
                    </a:cubicBezTo>
                    <a:cubicBezTo>
                      <a:pt x="0" y="41481"/>
                      <a:pt x="41481" y="0"/>
                      <a:pt x="92650" y="0"/>
                    </a:cubicBezTo>
                    <a:cubicBezTo>
                      <a:pt x="143819" y="0"/>
                      <a:pt x="185300" y="41481"/>
                      <a:pt x="185300" y="9265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0697" cap="flat">
                <a:noFill/>
                <a:prstDash val="solid"/>
                <a:miter/>
              </a:ln>
            </p:spPr>
            <p:txBody>
              <a:bodyPr rtlCol="1" anchor="ctr"/>
              <a:lstStyle/>
              <a:p>
                <a:endParaRPr lang="fa-IR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F6033420-F0F8-4CC2-BCEE-1E311C627A36}"/>
                  </a:ext>
                </a:extLst>
              </p:cNvPr>
              <p:cNvSpPr/>
              <p:nvPr/>
            </p:nvSpPr>
            <p:spPr>
              <a:xfrm>
                <a:off x="3231249" y="1080413"/>
                <a:ext cx="85786" cy="85787"/>
              </a:xfrm>
              <a:custGeom>
                <a:avLst/>
                <a:gdLst>
                  <a:gd name="connsiteX0" fmla="*/ 85787 w 85786"/>
                  <a:gd name="connsiteY0" fmla="*/ 42894 h 85787"/>
                  <a:gd name="connsiteX1" fmla="*/ 42893 w 85786"/>
                  <a:gd name="connsiteY1" fmla="*/ 85787 h 85787"/>
                  <a:gd name="connsiteX2" fmla="*/ 0 w 85786"/>
                  <a:gd name="connsiteY2" fmla="*/ 42894 h 85787"/>
                  <a:gd name="connsiteX3" fmla="*/ 42893 w 85786"/>
                  <a:gd name="connsiteY3" fmla="*/ 0 h 85787"/>
                  <a:gd name="connsiteX4" fmla="*/ 85787 w 85786"/>
                  <a:gd name="connsiteY4" fmla="*/ 42894 h 857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86" h="85787">
                    <a:moveTo>
                      <a:pt x="85787" y="42894"/>
                    </a:moveTo>
                    <a:cubicBezTo>
                      <a:pt x="85787" y="66583"/>
                      <a:pt x="66582" y="85787"/>
                      <a:pt x="42893" y="85787"/>
                    </a:cubicBezTo>
                    <a:cubicBezTo>
                      <a:pt x="19204" y="85787"/>
                      <a:pt x="0" y="66583"/>
                      <a:pt x="0" y="42894"/>
                    </a:cubicBezTo>
                    <a:cubicBezTo>
                      <a:pt x="0" y="19205"/>
                      <a:pt x="19204" y="0"/>
                      <a:pt x="42893" y="0"/>
                    </a:cubicBezTo>
                    <a:cubicBezTo>
                      <a:pt x="66582" y="0"/>
                      <a:pt x="85787" y="19205"/>
                      <a:pt x="85787" y="42894"/>
                    </a:cubicBezTo>
                    <a:close/>
                  </a:path>
                </a:pathLst>
              </a:custGeom>
              <a:solidFill>
                <a:srgbClr val="FFB361"/>
              </a:solidFill>
              <a:ln w="10697" cap="flat">
                <a:noFill/>
                <a:prstDash val="solid"/>
                <a:miter/>
              </a:ln>
            </p:spPr>
            <p:txBody>
              <a:bodyPr rtlCol="1" anchor="ctr"/>
              <a:lstStyle/>
              <a:p>
                <a:endParaRPr lang="fa-IR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2DA9047C-9D34-414F-82BB-D8E3D96F7AA1}"/>
                  </a:ext>
                </a:extLst>
              </p:cNvPr>
              <p:cNvSpPr/>
              <p:nvPr/>
            </p:nvSpPr>
            <p:spPr>
              <a:xfrm>
                <a:off x="3272212" y="975967"/>
                <a:ext cx="244921" cy="150878"/>
              </a:xfrm>
              <a:custGeom>
                <a:avLst/>
                <a:gdLst>
                  <a:gd name="connsiteX0" fmla="*/ 244921 w 244921"/>
                  <a:gd name="connsiteY0" fmla="*/ 40534 h 150878"/>
                  <a:gd name="connsiteX1" fmla="*/ 216612 w 244921"/>
                  <a:gd name="connsiteY1" fmla="*/ 29811 h 150878"/>
                  <a:gd name="connsiteX2" fmla="*/ 221866 w 244921"/>
                  <a:gd name="connsiteY2" fmla="*/ 0 h 150878"/>
                  <a:gd name="connsiteX3" fmla="*/ 149805 w 244921"/>
                  <a:gd name="connsiteY3" fmla="*/ 41071 h 150878"/>
                  <a:gd name="connsiteX4" fmla="*/ 143264 w 244921"/>
                  <a:gd name="connsiteY4" fmla="*/ 66485 h 150878"/>
                  <a:gd name="connsiteX5" fmla="*/ 0 w 244921"/>
                  <a:gd name="connsiteY5" fmla="*/ 143694 h 150878"/>
                  <a:gd name="connsiteX6" fmla="*/ 3860 w 244921"/>
                  <a:gd name="connsiteY6" fmla="*/ 150878 h 150878"/>
                  <a:gd name="connsiteX7" fmla="*/ 147982 w 244921"/>
                  <a:gd name="connsiteY7" fmla="*/ 73348 h 150878"/>
                  <a:gd name="connsiteX8" fmla="*/ 172861 w 244921"/>
                  <a:gd name="connsiteY8" fmla="*/ 81605 h 150878"/>
                  <a:gd name="connsiteX9" fmla="*/ 244921 w 244921"/>
                  <a:gd name="connsiteY9" fmla="*/ 40534 h 1508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44921" h="150878">
                    <a:moveTo>
                      <a:pt x="244921" y="40534"/>
                    </a:moveTo>
                    <a:lnTo>
                      <a:pt x="216612" y="29811"/>
                    </a:lnTo>
                    <a:lnTo>
                      <a:pt x="221866" y="0"/>
                    </a:lnTo>
                    <a:lnTo>
                      <a:pt x="149805" y="41071"/>
                    </a:lnTo>
                    <a:lnTo>
                      <a:pt x="143264" y="66485"/>
                    </a:lnTo>
                    <a:lnTo>
                      <a:pt x="0" y="143694"/>
                    </a:lnTo>
                    <a:lnTo>
                      <a:pt x="3860" y="150878"/>
                    </a:lnTo>
                    <a:lnTo>
                      <a:pt x="147982" y="73348"/>
                    </a:lnTo>
                    <a:lnTo>
                      <a:pt x="172861" y="81605"/>
                    </a:lnTo>
                    <a:lnTo>
                      <a:pt x="244921" y="40534"/>
                    </a:lnTo>
                    <a:close/>
                  </a:path>
                </a:pathLst>
              </a:custGeom>
              <a:solidFill>
                <a:srgbClr val="6745FF"/>
              </a:solidFill>
              <a:ln w="10697" cap="flat">
                <a:noFill/>
                <a:prstDash val="solid"/>
                <a:miter/>
              </a:ln>
            </p:spPr>
            <p:txBody>
              <a:bodyPr rtlCol="1" anchor="ctr"/>
              <a:lstStyle/>
              <a:p>
                <a:endParaRPr lang="fa-IR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A59EE335-D409-478B-A55C-18BB53410FE6}"/>
                  </a:ext>
                </a:extLst>
              </p:cNvPr>
              <p:cNvSpPr/>
              <p:nvPr/>
            </p:nvSpPr>
            <p:spPr>
              <a:xfrm>
                <a:off x="3308993" y="859511"/>
                <a:ext cx="245028" cy="150878"/>
              </a:xfrm>
              <a:custGeom>
                <a:avLst/>
                <a:gdLst>
                  <a:gd name="connsiteX0" fmla="*/ 245029 w 245028"/>
                  <a:gd name="connsiteY0" fmla="*/ 40534 h 150878"/>
                  <a:gd name="connsiteX1" fmla="*/ 216612 w 245028"/>
                  <a:gd name="connsiteY1" fmla="*/ 29811 h 150878"/>
                  <a:gd name="connsiteX2" fmla="*/ 221866 w 245028"/>
                  <a:gd name="connsiteY2" fmla="*/ 0 h 150878"/>
                  <a:gd name="connsiteX3" fmla="*/ 149912 w 245028"/>
                  <a:gd name="connsiteY3" fmla="*/ 40963 h 150878"/>
                  <a:gd name="connsiteX4" fmla="*/ 143371 w 245028"/>
                  <a:gd name="connsiteY4" fmla="*/ 66485 h 150878"/>
                  <a:gd name="connsiteX5" fmla="*/ 0 w 245028"/>
                  <a:gd name="connsiteY5" fmla="*/ 143694 h 150878"/>
                  <a:gd name="connsiteX6" fmla="*/ 3968 w 245028"/>
                  <a:gd name="connsiteY6" fmla="*/ 150878 h 150878"/>
                  <a:gd name="connsiteX7" fmla="*/ 148090 w 245028"/>
                  <a:gd name="connsiteY7" fmla="*/ 73241 h 150878"/>
                  <a:gd name="connsiteX8" fmla="*/ 172968 w 245028"/>
                  <a:gd name="connsiteY8" fmla="*/ 81605 h 150878"/>
                  <a:gd name="connsiteX9" fmla="*/ 245029 w 245028"/>
                  <a:gd name="connsiteY9" fmla="*/ 40534 h 1508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45028" h="150878">
                    <a:moveTo>
                      <a:pt x="245029" y="40534"/>
                    </a:moveTo>
                    <a:lnTo>
                      <a:pt x="216612" y="29811"/>
                    </a:lnTo>
                    <a:lnTo>
                      <a:pt x="221866" y="0"/>
                    </a:lnTo>
                    <a:lnTo>
                      <a:pt x="149912" y="40963"/>
                    </a:lnTo>
                    <a:lnTo>
                      <a:pt x="143371" y="66485"/>
                    </a:lnTo>
                    <a:lnTo>
                      <a:pt x="0" y="143694"/>
                    </a:lnTo>
                    <a:lnTo>
                      <a:pt x="3968" y="150878"/>
                    </a:lnTo>
                    <a:lnTo>
                      <a:pt x="148090" y="73241"/>
                    </a:lnTo>
                    <a:lnTo>
                      <a:pt x="172968" y="81605"/>
                    </a:lnTo>
                    <a:lnTo>
                      <a:pt x="245029" y="40534"/>
                    </a:lnTo>
                    <a:close/>
                  </a:path>
                </a:pathLst>
              </a:custGeom>
              <a:solidFill>
                <a:srgbClr val="6745FF"/>
              </a:solidFill>
              <a:ln w="10697" cap="flat">
                <a:noFill/>
                <a:prstDash val="solid"/>
                <a:miter/>
              </a:ln>
            </p:spPr>
            <p:txBody>
              <a:bodyPr rtlCol="1" anchor="ctr"/>
              <a:lstStyle/>
              <a:p>
                <a:endParaRPr lang="fa-IR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7970F6B5-DE12-4932-88AA-3AC48CED40D7}"/>
                  </a:ext>
                </a:extLst>
              </p:cNvPr>
              <p:cNvSpPr/>
              <p:nvPr/>
            </p:nvSpPr>
            <p:spPr>
              <a:xfrm>
                <a:off x="3483033" y="986905"/>
                <a:ext cx="244921" cy="150878"/>
              </a:xfrm>
              <a:custGeom>
                <a:avLst/>
                <a:gdLst>
                  <a:gd name="connsiteX0" fmla="*/ 244921 w 244921"/>
                  <a:gd name="connsiteY0" fmla="*/ 40534 h 150878"/>
                  <a:gd name="connsiteX1" fmla="*/ 216612 w 244921"/>
                  <a:gd name="connsiteY1" fmla="*/ 29811 h 150878"/>
                  <a:gd name="connsiteX2" fmla="*/ 221866 w 244921"/>
                  <a:gd name="connsiteY2" fmla="*/ 0 h 150878"/>
                  <a:gd name="connsiteX3" fmla="*/ 149805 w 244921"/>
                  <a:gd name="connsiteY3" fmla="*/ 40963 h 150878"/>
                  <a:gd name="connsiteX4" fmla="*/ 143371 w 244921"/>
                  <a:gd name="connsiteY4" fmla="*/ 66485 h 150878"/>
                  <a:gd name="connsiteX5" fmla="*/ 0 w 244921"/>
                  <a:gd name="connsiteY5" fmla="*/ 143586 h 150878"/>
                  <a:gd name="connsiteX6" fmla="*/ 3860 w 244921"/>
                  <a:gd name="connsiteY6" fmla="*/ 150878 h 150878"/>
                  <a:gd name="connsiteX7" fmla="*/ 147982 w 244921"/>
                  <a:gd name="connsiteY7" fmla="*/ 73241 h 150878"/>
                  <a:gd name="connsiteX8" fmla="*/ 172968 w 244921"/>
                  <a:gd name="connsiteY8" fmla="*/ 81498 h 150878"/>
                  <a:gd name="connsiteX9" fmla="*/ 244921 w 244921"/>
                  <a:gd name="connsiteY9" fmla="*/ 40534 h 1508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44921" h="150878">
                    <a:moveTo>
                      <a:pt x="244921" y="40534"/>
                    </a:moveTo>
                    <a:lnTo>
                      <a:pt x="216612" y="29811"/>
                    </a:lnTo>
                    <a:lnTo>
                      <a:pt x="221866" y="0"/>
                    </a:lnTo>
                    <a:lnTo>
                      <a:pt x="149805" y="40963"/>
                    </a:lnTo>
                    <a:lnTo>
                      <a:pt x="143371" y="66485"/>
                    </a:lnTo>
                    <a:lnTo>
                      <a:pt x="0" y="143586"/>
                    </a:lnTo>
                    <a:lnTo>
                      <a:pt x="3860" y="150878"/>
                    </a:lnTo>
                    <a:lnTo>
                      <a:pt x="147982" y="73241"/>
                    </a:lnTo>
                    <a:lnTo>
                      <a:pt x="172968" y="81498"/>
                    </a:lnTo>
                    <a:lnTo>
                      <a:pt x="244921" y="40534"/>
                    </a:lnTo>
                    <a:close/>
                  </a:path>
                </a:pathLst>
              </a:custGeom>
              <a:solidFill>
                <a:srgbClr val="6745FF"/>
              </a:solidFill>
              <a:ln w="10697" cap="flat">
                <a:noFill/>
                <a:prstDash val="solid"/>
                <a:miter/>
              </a:ln>
            </p:spPr>
            <p:txBody>
              <a:bodyPr rtlCol="1" anchor="ctr"/>
              <a:lstStyle/>
              <a:p>
                <a:endParaRPr lang="fa-IR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7751919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E6BAED59-2561-44E5-BDC7-1C2B73306CFD}"/>
              </a:ext>
            </a:extLst>
          </p:cNvPr>
          <p:cNvSpPr/>
          <p:nvPr/>
        </p:nvSpPr>
        <p:spPr>
          <a:xfrm>
            <a:off x="1855943" y="2619006"/>
            <a:ext cx="5353479" cy="1619984"/>
          </a:xfrm>
          <a:prstGeom prst="roundRect">
            <a:avLst>
              <a:gd name="adj" fmla="val 8169"/>
            </a:avLst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7000"/>
                </a:schemeClr>
              </a:gs>
            </a:gsLst>
            <a:lin ang="8100000" scaled="1"/>
            <a:tileRect/>
          </a:gradFill>
          <a:ln w="13791" cap="flat">
            <a:noFill/>
            <a:prstDash val="solid"/>
            <a:miter/>
          </a:ln>
          <a:effectLst>
            <a:outerShdw blurRad="76200" dist="38100" dir="8100000" algn="tr" rotWithShape="0">
              <a:schemeClr val="bg1">
                <a:lumMod val="50000"/>
                <a:alpha val="40000"/>
              </a:schemeClr>
            </a:outerShdw>
          </a:effectLst>
        </p:spPr>
        <p:txBody>
          <a:bodyPr lIns="0" tIns="36000" rIns="54000" bIns="0" rtlCol="1" anchor="ctr"/>
          <a:lstStyle/>
          <a:p>
            <a:pPr algn="ctr"/>
            <a:r>
              <a:rPr lang="fa-IR" sz="6300" b="1" dirty="0">
                <a:solidFill>
                  <a:schemeClr val="bg2"/>
                </a:solidFill>
                <a:cs typeface="IRAN Sans" panose="020B0400000000000000" pitchFamily="34" charset="-78"/>
              </a:rPr>
              <a:t>5. نتایج و تحلیل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86F2A512-4A7D-4D98-B9D7-A25493758055}"/>
              </a:ext>
            </a:extLst>
          </p:cNvPr>
          <p:cNvGrpSpPr>
            <a:grpSpLocks noChangeAspect="1"/>
          </p:cNvGrpSpPr>
          <p:nvPr/>
        </p:nvGrpSpPr>
        <p:grpSpPr>
          <a:xfrm>
            <a:off x="7063043" y="1730807"/>
            <a:ext cx="3239185" cy="3239185"/>
            <a:chOff x="7260001" y="4139938"/>
            <a:chExt cx="1145658" cy="1145658"/>
          </a:xfrm>
        </p:grpSpPr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D08C6A42-FB4A-4DF2-B83E-8CDC8C9FEC74}"/>
                </a:ext>
              </a:extLst>
            </p:cNvPr>
            <p:cNvSpPr/>
            <p:nvPr/>
          </p:nvSpPr>
          <p:spPr>
            <a:xfrm>
              <a:off x="7260001" y="4139938"/>
              <a:ext cx="1145658" cy="1145658"/>
            </a:xfrm>
            <a:prstGeom prst="roundRect">
              <a:avLst>
                <a:gd name="adj" fmla="val 8169"/>
              </a:avLst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97000"/>
                  </a:schemeClr>
                </a:gs>
              </a:gsLst>
              <a:lin ang="8100000" scaled="1"/>
              <a:tileRect/>
            </a:gradFill>
            <a:ln w="13791" cap="flat">
              <a:noFill/>
              <a:prstDash val="solid"/>
              <a:miter/>
            </a:ln>
            <a:effectLst>
              <a:outerShdw blurRad="76200" dist="38100" dir="8100000" algn="tr" rotWithShape="0">
                <a:schemeClr val="bg1">
                  <a:lumMod val="50000"/>
                  <a:alpha val="40000"/>
                </a:schemeClr>
              </a:outerShdw>
            </a:effectLst>
          </p:spPr>
          <p:txBody>
            <a:bodyPr rtlCol="1" anchor="ctr"/>
            <a:lstStyle/>
            <a:p>
              <a:endParaRPr lang="fa-IR"/>
            </a:p>
          </p:txBody>
        </p:sp>
        <p:grpSp>
          <p:nvGrpSpPr>
            <p:cNvPr id="47" name="Graphic 6">
              <a:extLst>
                <a:ext uri="{FF2B5EF4-FFF2-40B4-BE49-F238E27FC236}">
                  <a16:creationId xmlns:a16="http://schemas.microsoft.com/office/drawing/2014/main" id="{1B459ED9-E31B-48E1-A8E7-D9467D3A3AD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439546" y="4305459"/>
              <a:ext cx="828000" cy="828000"/>
              <a:chOff x="1222677" y="1405936"/>
              <a:chExt cx="1878863" cy="1804410"/>
            </a:xfrm>
            <a:solidFill>
              <a:schemeClr val="accent1"/>
            </a:solidFill>
          </p:grpSpPr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9305A5D1-8FE0-4F97-BD2C-445B2EE2E053}"/>
                  </a:ext>
                </a:extLst>
              </p:cNvPr>
              <p:cNvSpPr/>
              <p:nvPr/>
            </p:nvSpPr>
            <p:spPr>
              <a:xfrm rot="-2700000">
                <a:off x="1486927" y="1670186"/>
                <a:ext cx="1275910" cy="1275910"/>
              </a:xfrm>
              <a:custGeom>
                <a:avLst/>
                <a:gdLst>
                  <a:gd name="connsiteX0" fmla="*/ 1275911 w 1275910"/>
                  <a:gd name="connsiteY0" fmla="*/ 637955 h 1275910"/>
                  <a:gd name="connsiteX1" fmla="*/ 637956 w 1275910"/>
                  <a:gd name="connsiteY1" fmla="*/ 1275911 h 1275910"/>
                  <a:gd name="connsiteX2" fmla="*/ 0 w 1275910"/>
                  <a:gd name="connsiteY2" fmla="*/ 637955 h 1275910"/>
                  <a:gd name="connsiteX3" fmla="*/ 637956 w 1275910"/>
                  <a:gd name="connsiteY3" fmla="*/ 0 h 1275910"/>
                  <a:gd name="connsiteX4" fmla="*/ 1275911 w 1275910"/>
                  <a:gd name="connsiteY4" fmla="*/ 637955 h 12759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75910" h="1275910">
                    <a:moveTo>
                      <a:pt x="1275911" y="637955"/>
                    </a:moveTo>
                    <a:cubicBezTo>
                      <a:pt x="1275911" y="990288"/>
                      <a:pt x="990289" y="1275911"/>
                      <a:pt x="637956" y="1275911"/>
                    </a:cubicBezTo>
                    <a:cubicBezTo>
                      <a:pt x="285622" y="1275911"/>
                      <a:pt x="0" y="990288"/>
                      <a:pt x="0" y="637955"/>
                    </a:cubicBezTo>
                    <a:cubicBezTo>
                      <a:pt x="0" y="285622"/>
                      <a:pt x="285622" y="0"/>
                      <a:pt x="637956" y="0"/>
                    </a:cubicBezTo>
                    <a:cubicBezTo>
                      <a:pt x="990289" y="0"/>
                      <a:pt x="1275911" y="285622"/>
                      <a:pt x="1275911" y="637955"/>
                    </a:cubicBezTo>
                    <a:close/>
                  </a:path>
                </a:pathLst>
              </a:custGeom>
              <a:solidFill>
                <a:srgbClr val="FFB361"/>
              </a:solidFill>
              <a:ln w="32385" cap="flat">
                <a:noFill/>
                <a:prstDash val="solid"/>
                <a:miter/>
              </a:ln>
            </p:spPr>
            <p:txBody>
              <a:bodyPr rtlCol="1" anchor="ctr"/>
              <a:lstStyle/>
              <a:p>
                <a:endParaRPr lang="fa-IR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B28F7D77-56C4-45EB-BECD-7B668F41F8E6}"/>
                  </a:ext>
                </a:extLst>
              </p:cNvPr>
              <p:cNvSpPr/>
              <p:nvPr/>
            </p:nvSpPr>
            <p:spPr>
              <a:xfrm>
                <a:off x="2526216" y="1969097"/>
                <a:ext cx="575325" cy="583418"/>
              </a:xfrm>
              <a:custGeom>
                <a:avLst/>
                <a:gdLst>
                  <a:gd name="connsiteX0" fmla="*/ 341943 w 575325"/>
                  <a:gd name="connsiteY0" fmla="*/ 583417 h 583418"/>
                  <a:gd name="connsiteX1" fmla="*/ 250065 w 575325"/>
                  <a:gd name="connsiteY1" fmla="*/ 583417 h 583418"/>
                  <a:gd name="connsiteX2" fmla="*/ 204938 w 575325"/>
                  <a:gd name="connsiteY2" fmla="*/ 538940 h 583418"/>
                  <a:gd name="connsiteX3" fmla="*/ 204937 w 575325"/>
                  <a:gd name="connsiteY3" fmla="*/ 538614 h 583418"/>
                  <a:gd name="connsiteX4" fmla="*/ 204937 w 575325"/>
                  <a:gd name="connsiteY4" fmla="*/ 518486 h 583418"/>
                  <a:gd name="connsiteX5" fmla="*/ 144875 w 575325"/>
                  <a:gd name="connsiteY5" fmla="*/ 488942 h 583418"/>
                  <a:gd name="connsiteX6" fmla="*/ 123123 w 575325"/>
                  <a:gd name="connsiteY6" fmla="*/ 501603 h 583418"/>
                  <a:gd name="connsiteX7" fmla="*/ 61899 w 575325"/>
                  <a:gd name="connsiteY7" fmla="*/ 485284 h 583418"/>
                  <a:gd name="connsiteX8" fmla="*/ 61762 w 575325"/>
                  <a:gd name="connsiteY8" fmla="*/ 485046 h 583418"/>
                  <a:gd name="connsiteX9" fmla="*/ 15985 w 575325"/>
                  <a:gd name="connsiteY9" fmla="*/ 405504 h 583418"/>
                  <a:gd name="connsiteX10" fmla="*/ 32083 w 575325"/>
                  <a:gd name="connsiteY10" fmla="*/ 344222 h 583418"/>
                  <a:gd name="connsiteX11" fmla="*/ 32218 w 575325"/>
                  <a:gd name="connsiteY11" fmla="*/ 344144 h 583418"/>
                  <a:gd name="connsiteX12" fmla="*/ 44880 w 575325"/>
                  <a:gd name="connsiteY12" fmla="*/ 337326 h 583418"/>
                  <a:gd name="connsiteX13" fmla="*/ 40335 w 575325"/>
                  <a:gd name="connsiteY13" fmla="*/ 291873 h 583418"/>
                  <a:gd name="connsiteX14" fmla="*/ 40335 w 575325"/>
                  <a:gd name="connsiteY14" fmla="*/ 265251 h 583418"/>
                  <a:gd name="connsiteX15" fmla="*/ 22478 w 575325"/>
                  <a:gd name="connsiteY15" fmla="*/ 254862 h 583418"/>
                  <a:gd name="connsiteX16" fmla="*/ 5921 w 575325"/>
                  <a:gd name="connsiteY16" fmla="*/ 193502 h 583418"/>
                  <a:gd name="connsiteX17" fmla="*/ 52022 w 575325"/>
                  <a:gd name="connsiteY17" fmla="*/ 113960 h 583418"/>
                  <a:gd name="connsiteX18" fmla="*/ 113144 w 575325"/>
                  <a:gd name="connsiteY18" fmla="*/ 97265 h 583418"/>
                  <a:gd name="connsiteX19" fmla="*/ 113383 w 575325"/>
                  <a:gd name="connsiteY19" fmla="*/ 97403 h 583418"/>
                  <a:gd name="connsiteX20" fmla="*/ 128317 w 575325"/>
                  <a:gd name="connsiteY20" fmla="*/ 105844 h 583418"/>
                  <a:gd name="connsiteX21" fmla="*/ 187405 w 575325"/>
                  <a:gd name="connsiteY21" fmla="*/ 71105 h 583418"/>
                  <a:gd name="connsiteX22" fmla="*/ 187405 w 575325"/>
                  <a:gd name="connsiteY22" fmla="*/ 45132 h 583418"/>
                  <a:gd name="connsiteX23" fmla="*/ 231882 w 575325"/>
                  <a:gd name="connsiteY23" fmla="*/ 6 h 583418"/>
                  <a:gd name="connsiteX24" fmla="*/ 232208 w 575325"/>
                  <a:gd name="connsiteY24" fmla="*/ 5 h 583418"/>
                  <a:gd name="connsiteX25" fmla="*/ 324087 w 575325"/>
                  <a:gd name="connsiteY25" fmla="*/ 5 h 583418"/>
                  <a:gd name="connsiteX26" fmla="*/ 369536 w 575325"/>
                  <a:gd name="connsiteY26" fmla="*/ 44153 h 583418"/>
                  <a:gd name="connsiteX27" fmla="*/ 369539 w 575325"/>
                  <a:gd name="connsiteY27" fmla="*/ 45132 h 583418"/>
                  <a:gd name="connsiteX28" fmla="*/ 369539 w 575325"/>
                  <a:gd name="connsiteY28" fmla="*/ 71105 h 583418"/>
                  <a:gd name="connsiteX29" fmla="*/ 420186 w 575325"/>
                  <a:gd name="connsiteY29" fmla="*/ 99675 h 583418"/>
                  <a:gd name="connsiteX30" fmla="*/ 452652 w 575325"/>
                  <a:gd name="connsiteY30" fmla="*/ 81494 h 583418"/>
                  <a:gd name="connsiteX31" fmla="*/ 514013 w 575325"/>
                  <a:gd name="connsiteY31" fmla="*/ 98052 h 583418"/>
                  <a:gd name="connsiteX32" fmla="*/ 559790 w 575325"/>
                  <a:gd name="connsiteY32" fmla="*/ 177593 h 583418"/>
                  <a:gd name="connsiteX33" fmla="*/ 543692 w 575325"/>
                  <a:gd name="connsiteY33" fmla="*/ 238875 h 583418"/>
                  <a:gd name="connsiteX34" fmla="*/ 543557 w 575325"/>
                  <a:gd name="connsiteY34" fmla="*/ 238954 h 583418"/>
                  <a:gd name="connsiteX35" fmla="*/ 515311 w 575325"/>
                  <a:gd name="connsiteY35" fmla="*/ 255187 h 583418"/>
                  <a:gd name="connsiteX36" fmla="*/ 518233 w 575325"/>
                  <a:gd name="connsiteY36" fmla="*/ 291549 h 583418"/>
                  <a:gd name="connsiteX37" fmla="*/ 518233 w 575325"/>
                  <a:gd name="connsiteY37" fmla="*/ 308431 h 583418"/>
                  <a:gd name="connsiteX38" fmla="*/ 552972 w 575325"/>
                  <a:gd name="connsiteY38" fmla="*/ 328560 h 583418"/>
                  <a:gd name="connsiteX39" fmla="*/ 569283 w 575325"/>
                  <a:gd name="connsiteY39" fmla="*/ 389785 h 583418"/>
                  <a:gd name="connsiteX40" fmla="*/ 569205 w 575325"/>
                  <a:gd name="connsiteY40" fmla="*/ 389921 h 583418"/>
                  <a:gd name="connsiteX41" fmla="*/ 523428 w 575325"/>
                  <a:gd name="connsiteY41" fmla="*/ 469462 h 583418"/>
                  <a:gd name="connsiteX42" fmla="*/ 496156 w 575325"/>
                  <a:gd name="connsiteY42" fmla="*/ 490240 h 583418"/>
                  <a:gd name="connsiteX43" fmla="*/ 463690 w 575325"/>
                  <a:gd name="connsiteY43" fmla="*/ 485695 h 583418"/>
                  <a:gd name="connsiteX44" fmla="*/ 434471 w 575325"/>
                  <a:gd name="connsiteY44" fmla="*/ 471410 h 583418"/>
                  <a:gd name="connsiteX45" fmla="*/ 386746 w 575325"/>
                  <a:gd name="connsiteY45" fmla="*/ 503876 h 583418"/>
                  <a:gd name="connsiteX46" fmla="*/ 386746 w 575325"/>
                  <a:gd name="connsiteY46" fmla="*/ 538614 h 583418"/>
                  <a:gd name="connsiteX47" fmla="*/ 341943 w 575325"/>
                  <a:gd name="connsiteY47" fmla="*/ 583417 h 583418"/>
                  <a:gd name="connsiteX48" fmla="*/ 145200 w 575325"/>
                  <a:gd name="connsiteY48" fmla="*/ 453554 h 583418"/>
                  <a:gd name="connsiteX49" fmla="*/ 158835 w 575325"/>
                  <a:gd name="connsiteY49" fmla="*/ 457774 h 583418"/>
                  <a:gd name="connsiteX50" fmla="*/ 220845 w 575325"/>
                  <a:gd name="connsiteY50" fmla="*/ 487968 h 583418"/>
                  <a:gd name="connsiteX51" fmla="*/ 237403 w 575325"/>
                  <a:gd name="connsiteY51" fmla="*/ 510369 h 583418"/>
                  <a:gd name="connsiteX52" fmla="*/ 237403 w 575325"/>
                  <a:gd name="connsiteY52" fmla="*/ 537316 h 583418"/>
                  <a:gd name="connsiteX53" fmla="*/ 250065 w 575325"/>
                  <a:gd name="connsiteY53" fmla="*/ 549653 h 583418"/>
                  <a:gd name="connsiteX54" fmla="*/ 341943 w 575325"/>
                  <a:gd name="connsiteY54" fmla="*/ 549653 h 583418"/>
                  <a:gd name="connsiteX55" fmla="*/ 354280 w 575325"/>
                  <a:gd name="connsiteY55" fmla="*/ 537316 h 583418"/>
                  <a:gd name="connsiteX56" fmla="*/ 354280 w 575325"/>
                  <a:gd name="connsiteY56" fmla="*/ 498032 h 583418"/>
                  <a:gd name="connsiteX57" fmla="*/ 367591 w 575325"/>
                  <a:gd name="connsiteY57" fmla="*/ 476929 h 583418"/>
                  <a:gd name="connsiteX58" fmla="*/ 417589 w 575325"/>
                  <a:gd name="connsiteY58" fmla="*/ 444463 h 583418"/>
                  <a:gd name="connsiteX59" fmla="*/ 444860 w 575325"/>
                  <a:gd name="connsiteY59" fmla="*/ 441217 h 583418"/>
                  <a:gd name="connsiteX60" fmla="*/ 477326 w 575325"/>
                  <a:gd name="connsiteY60" fmla="*/ 459398 h 583418"/>
                  <a:gd name="connsiteX61" fmla="*/ 494208 w 575325"/>
                  <a:gd name="connsiteY61" fmla="*/ 454852 h 583418"/>
                  <a:gd name="connsiteX62" fmla="*/ 540310 w 575325"/>
                  <a:gd name="connsiteY62" fmla="*/ 375311 h 583418"/>
                  <a:gd name="connsiteX63" fmla="*/ 540310 w 575325"/>
                  <a:gd name="connsiteY63" fmla="*/ 365896 h 583418"/>
                  <a:gd name="connsiteX64" fmla="*/ 534466 w 575325"/>
                  <a:gd name="connsiteY64" fmla="*/ 358104 h 583418"/>
                  <a:gd name="connsiteX65" fmla="*/ 534466 w 575325"/>
                  <a:gd name="connsiteY65" fmla="*/ 358104 h 583418"/>
                  <a:gd name="connsiteX66" fmla="*/ 494533 w 575325"/>
                  <a:gd name="connsiteY66" fmla="*/ 335053 h 583418"/>
                  <a:gd name="connsiteX67" fmla="*/ 482845 w 575325"/>
                  <a:gd name="connsiteY67" fmla="*/ 312976 h 583418"/>
                  <a:gd name="connsiteX68" fmla="*/ 482845 w 575325"/>
                  <a:gd name="connsiteY68" fmla="*/ 293172 h 583418"/>
                  <a:gd name="connsiteX69" fmla="*/ 479599 w 575325"/>
                  <a:gd name="connsiteY69" fmla="*/ 256161 h 583418"/>
                  <a:gd name="connsiteX70" fmla="*/ 490637 w 575325"/>
                  <a:gd name="connsiteY70" fmla="*/ 231811 h 583418"/>
                  <a:gd name="connsiteX71" fmla="*/ 523103 w 575325"/>
                  <a:gd name="connsiteY71" fmla="*/ 212657 h 583418"/>
                  <a:gd name="connsiteX72" fmla="*/ 527648 w 575325"/>
                  <a:gd name="connsiteY72" fmla="*/ 195450 h 583418"/>
                  <a:gd name="connsiteX73" fmla="*/ 481547 w 575325"/>
                  <a:gd name="connsiteY73" fmla="*/ 115908 h 583418"/>
                  <a:gd name="connsiteX74" fmla="*/ 466937 w 575325"/>
                  <a:gd name="connsiteY74" fmla="*/ 110064 h 583418"/>
                  <a:gd name="connsiteX75" fmla="*/ 430575 w 575325"/>
                  <a:gd name="connsiteY75" fmla="*/ 131167 h 583418"/>
                  <a:gd name="connsiteX76" fmla="*/ 404602 w 575325"/>
                  <a:gd name="connsiteY76" fmla="*/ 129219 h 583418"/>
                  <a:gd name="connsiteX77" fmla="*/ 351683 w 575325"/>
                  <a:gd name="connsiteY77" fmla="*/ 99675 h 583418"/>
                  <a:gd name="connsiteX78" fmla="*/ 336424 w 575325"/>
                  <a:gd name="connsiteY78" fmla="*/ 77923 h 583418"/>
                  <a:gd name="connsiteX79" fmla="*/ 336424 w 575325"/>
                  <a:gd name="connsiteY79" fmla="*/ 45457 h 583418"/>
                  <a:gd name="connsiteX80" fmla="*/ 324416 w 575325"/>
                  <a:gd name="connsiteY80" fmla="*/ 32800 h 583418"/>
                  <a:gd name="connsiteX81" fmla="*/ 324087 w 575325"/>
                  <a:gd name="connsiteY81" fmla="*/ 32795 h 583418"/>
                  <a:gd name="connsiteX82" fmla="*/ 232208 w 575325"/>
                  <a:gd name="connsiteY82" fmla="*/ 32795 h 583418"/>
                  <a:gd name="connsiteX83" fmla="*/ 219867 w 575325"/>
                  <a:gd name="connsiteY83" fmla="*/ 45128 h 583418"/>
                  <a:gd name="connsiteX84" fmla="*/ 219871 w 575325"/>
                  <a:gd name="connsiteY84" fmla="*/ 45457 h 583418"/>
                  <a:gd name="connsiteX85" fmla="*/ 219871 w 575325"/>
                  <a:gd name="connsiteY85" fmla="*/ 77923 h 583418"/>
                  <a:gd name="connsiteX86" fmla="*/ 204937 w 575325"/>
                  <a:gd name="connsiteY86" fmla="*/ 99675 h 583418"/>
                  <a:gd name="connsiteX87" fmla="*/ 145200 w 575325"/>
                  <a:gd name="connsiteY87" fmla="*/ 136037 h 583418"/>
                  <a:gd name="connsiteX88" fmla="*/ 118578 w 575325"/>
                  <a:gd name="connsiteY88" fmla="*/ 138634 h 583418"/>
                  <a:gd name="connsiteX89" fmla="*/ 98124 w 575325"/>
                  <a:gd name="connsiteY89" fmla="*/ 126947 h 583418"/>
                  <a:gd name="connsiteX90" fmla="*/ 81169 w 575325"/>
                  <a:gd name="connsiteY90" fmla="*/ 131060 h 583418"/>
                  <a:gd name="connsiteX91" fmla="*/ 80917 w 575325"/>
                  <a:gd name="connsiteY91" fmla="*/ 131492 h 583418"/>
                  <a:gd name="connsiteX92" fmla="*/ 35140 w 575325"/>
                  <a:gd name="connsiteY92" fmla="*/ 209735 h 583418"/>
                  <a:gd name="connsiteX93" fmla="*/ 39641 w 575325"/>
                  <a:gd name="connsiteY93" fmla="*/ 226591 h 583418"/>
                  <a:gd name="connsiteX94" fmla="*/ 39685 w 575325"/>
                  <a:gd name="connsiteY94" fmla="*/ 226617 h 583418"/>
                  <a:gd name="connsiteX95" fmla="*/ 63061 w 575325"/>
                  <a:gd name="connsiteY95" fmla="*/ 240253 h 583418"/>
                  <a:gd name="connsiteX96" fmla="*/ 74424 w 575325"/>
                  <a:gd name="connsiteY96" fmla="*/ 263628 h 583418"/>
                  <a:gd name="connsiteX97" fmla="*/ 72151 w 575325"/>
                  <a:gd name="connsiteY97" fmla="*/ 291873 h 583418"/>
                  <a:gd name="connsiteX98" fmla="*/ 77346 w 575325"/>
                  <a:gd name="connsiteY98" fmla="*/ 336676 h 583418"/>
                  <a:gd name="connsiteX99" fmla="*/ 66307 w 575325"/>
                  <a:gd name="connsiteY99" fmla="*/ 362000 h 583418"/>
                  <a:gd name="connsiteX100" fmla="*/ 48451 w 575325"/>
                  <a:gd name="connsiteY100" fmla="*/ 372389 h 583418"/>
                  <a:gd name="connsiteX101" fmla="*/ 42607 w 575325"/>
                  <a:gd name="connsiteY101" fmla="*/ 379856 h 583418"/>
                  <a:gd name="connsiteX102" fmla="*/ 42607 w 575325"/>
                  <a:gd name="connsiteY102" fmla="*/ 389271 h 583418"/>
                  <a:gd name="connsiteX103" fmla="*/ 88709 w 575325"/>
                  <a:gd name="connsiteY103" fmla="*/ 468813 h 583418"/>
                  <a:gd name="connsiteX104" fmla="*/ 96176 w 575325"/>
                  <a:gd name="connsiteY104" fmla="*/ 474657 h 583418"/>
                  <a:gd name="connsiteX105" fmla="*/ 105591 w 575325"/>
                  <a:gd name="connsiteY105" fmla="*/ 474657 h 583418"/>
                  <a:gd name="connsiteX106" fmla="*/ 132538 w 575325"/>
                  <a:gd name="connsiteY106" fmla="*/ 459398 h 583418"/>
                  <a:gd name="connsiteX107" fmla="*/ 145200 w 575325"/>
                  <a:gd name="connsiteY107" fmla="*/ 454852 h 583418"/>
                  <a:gd name="connsiteX108" fmla="*/ 381552 w 575325"/>
                  <a:gd name="connsiteY108" fmla="*/ 504850 h 583418"/>
                  <a:gd name="connsiteX109" fmla="*/ 381552 w 575325"/>
                  <a:gd name="connsiteY109" fmla="*/ 504850 h 583418"/>
                  <a:gd name="connsiteX110" fmla="*/ 44880 w 575325"/>
                  <a:gd name="connsiteY110" fmla="*/ 343819 h 583418"/>
                  <a:gd name="connsiteX111" fmla="*/ 44880 w 575325"/>
                  <a:gd name="connsiteY111" fmla="*/ 343819 h 583418"/>
                  <a:gd name="connsiteX112" fmla="*/ 424731 w 575325"/>
                  <a:gd name="connsiteY112" fmla="*/ 103571 h 583418"/>
                  <a:gd name="connsiteX113" fmla="*/ 424731 w 575325"/>
                  <a:gd name="connsiteY113" fmla="*/ 103571 h 583418"/>
                  <a:gd name="connsiteX114" fmla="*/ 287076 w 575325"/>
                  <a:gd name="connsiteY114" fmla="*/ 416867 h 583418"/>
                  <a:gd name="connsiteX115" fmla="*/ 161433 w 575325"/>
                  <a:gd name="connsiteY115" fmla="*/ 291873 h 583418"/>
                  <a:gd name="connsiteX116" fmla="*/ 286427 w 575325"/>
                  <a:gd name="connsiteY116" fmla="*/ 166231 h 583418"/>
                  <a:gd name="connsiteX117" fmla="*/ 412069 w 575325"/>
                  <a:gd name="connsiteY117" fmla="*/ 291225 h 583418"/>
                  <a:gd name="connsiteX118" fmla="*/ 412069 w 575325"/>
                  <a:gd name="connsiteY118" fmla="*/ 291873 h 583418"/>
                  <a:gd name="connsiteX119" fmla="*/ 287076 w 575325"/>
                  <a:gd name="connsiteY119" fmla="*/ 416867 h 583418"/>
                  <a:gd name="connsiteX120" fmla="*/ 287076 w 575325"/>
                  <a:gd name="connsiteY120" fmla="*/ 199021 h 583418"/>
                  <a:gd name="connsiteX121" fmla="*/ 193899 w 575325"/>
                  <a:gd name="connsiteY121" fmla="*/ 291548 h 583418"/>
                  <a:gd name="connsiteX122" fmla="*/ 286426 w 575325"/>
                  <a:gd name="connsiteY122" fmla="*/ 384725 h 583418"/>
                  <a:gd name="connsiteX123" fmla="*/ 379603 w 575325"/>
                  <a:gd name="connsiteY123" fmla="*/ 292198 h 583418"/>
                  <a:gd name="connsiteX124" fmla="*/ 379604 w 575325"/>
                  <a:gd name="connsiteY124" fmla="*/ 291873 h 583418"/>
                  <a:gd name="connsiteX125" fmla="*/ 287076 w 575325"/>
                  <a:gd name="connsiteY125" fmla="*/ 199021 h 5834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</a:cxnLst>
                <a:rect l="l" t="t" r="r" b="b"/>
                <a:pathLst>
                  <a:path w="575325" h="583418">
                    <a:moveTo>
                      <a:pt x="341943" y="583417"/>
                    </a:moveTo>
                    <a:lnTo>
                      <a:pt x="250065" y="583417"/>
                    </a:lnTo>
                    <a:cubicBezTo>
                      <a:pt x="225321" y="583597"/>
                      <a:pt x="205117" y="563684"/>
                      <a:pt x="204938" y="538940"/>
                    </a:cubicBezTo>
                    <a:cubicBezTo>
                      <a:pt x="204937" y="538832"/>
                      <a:pt x="204937" y="538723"/>
                      <a:pt x="204937" y="538614"/>
                    </a:cubicBezTo>
                    <a:lnTo>
                      <a:pt x="204937" y="518486"/>
                    </a:lnTo>
                    <a:cubicBezTo>
                      <a:pt x="183609" y="511553"/>
                      <a:pt x="163384" y="501604"/>
                      <a:pt x="144875" y="488942"/>
                    </a:cubicBezTo>
                    <a:lnTo>
                      <a:pt x="123123" y="501603"/>
                    </a:lnTo>
                    <a:cubicBezTo>
                      <a:pt x="101710" y="514003"/>
                      <a:pt x="74299" y="506697"/>
                      <a:pt x="61899" y="485284"/>
                    </a:cubicBezTo>
                    <a:cubicBezTo>
                      <a:pt x="61853" y="485205"/>
                      <a:pt x="61808" y="485125"/>
                      <a:pt x="61762" y="485046"/>
                    </a:cubicBezTo>
                    <a:lnTo>
                      <a:pt x="15985" y="405504"/>
                    </a:lnTo>
                    <a:cubicBezTo>
                      <a:pt x="3508" y="384136"/>
                      <a:pt x="10715" y="356700"/>
                      <a:pt x="32083" y="344222"/>
                    </a:cubicBezTo>
                    <a:cubicBezTo>
                      <a:pt x="32128" y="344196"/>
                      <a:pt x="32173" y="344170"/>
                      <a:pt x="32218" y="344144"/>
                    </a:cubicBezTo>
                    <a:lnTo>
                      <a:pt x="44880" y="337326"/>
                    </a:lnTo>
                    <a:cubicBezTo>
                      <a:pt x="41970" y="322347"/>
                      <a:pt x="40449" y="307132"/>
                      <a:pt x="40335" y="291873"/>
                    </a:cubicBezTo>
                    <a:cubicBezTo>
                      <a:pt x="39880" y="283005"/>
                      <a:pt x="39880" y="274120"/>
                      <a:pt x="40335" y="265251"/>
                    </a:cubicBezTo>
                    <a:lnTo>
                      <a:pt x="22478" y="254862"/>
                    </a:lnTo>
                    <a:cubicBezTo>
                      <a:pt x="1050" y="242423"/>
                      <a:pt x="-6341" y="215032"/>
                      <a:pt x="5921" y="193502"/>
                    </a:cubicBezTo>
                    <a:lnTo>
                      <a:pt x="52022" y="113960"/>
                    </a:lnTo>
                    <a:cubicBezTo>
                      <a:pt x="64291" y="92472"/>
                      <a:pt x="91656" y="84997"/>
                      <a:pt x="113144" y="97265"/>
                    </a:cubicBezTo>
                    <a:cubicBezTo>
                      <a:pt x="113224" y="97311"/>
                      <a:pt x="113304" y="97357"/>
                      <a:pt x="113383" y="97403"/>
                    </a:cubicBezTo>
                    <a:lnTo>
                      <a:pt x="128317" y="105844"/>
                    </a:lnTo>
                    <a:cubicBezTo>
                      <a:pt x="146180" y="91396"/>
                      <a:pt x="166095" y="79688"/>
                      <a:pt x="187405" y="71105"/>
                    </a:cubicBezTo>
                    <a:lnTo>
                      <a:pt x="187405" y="45132"/>
                    </a:lnTo>
                    <a:cubicBezTo>
                      <a:pt x="187226" y="20389"/>
                      <a:pt x="207139" y="185"/>
                      <a:pt x="231882" y="6"/>
                    </a:cubicBezTo>
                    <a:cubicBezTo>
                      <a:pt x="231991" y="5"/>
                      <a:pt x="232100" y="5"/>
                      <a:pt x="232208" y="5"/>
                    </a:cubicBezTo>
                    <a:lnTo>
                      <a:pt x="324087" y="5"/>
                    </a:lnTo>
                    <a:cubicBezTo>
                      <a:pt x="348828" y="-354"/>
                      <a:pt x="369176" y="19411"/>
                      <a:pt x="369536" y="44153"/>
                    </a:cubicBezTo>
                    <a:cubicBezTo>
                      <a:pt x="369540" y="44479"/>
                      <a:pt x="369542" y="44806"/>
                      <a:pt x="369539" y="45132"/>
                    </a:cubicBezTo>
                    <a:lnTo>
                      <a:pt x="369539" y="71105"/>
                    </a:lnTo>
                    <a:cubicBezTo>
                      <a:pt x="387542" y="78489"/>
                      <a:pt x="404555" y="88087"/>
                      <a:pt x="420186" y="99675"/>
                    </a:cubicBezTo>
                    <a:lnTo>
                      <a:pt x="452652" y="81494"/>
                    </a:lnTo>
                    <a:cubicBezTo>
                      <a:pt x="474183" y="69232"/>
                      <a:pt x="501573" y="76623"/>
                      <a:pt x="514013" y="98052"/>
                    </a:cubicBezTo>
                    <a:lnTo>
                      <a:pt x="559790" y="177593"/>
                    </a:lnTo>
                    <a:cubicBezTo>
                      <a:pt x="572267" y="198961"/>
                      <a:pt x="565060" y="226398"/>
                      <a:pt x="543692" y="238875"/>
                    </a:cubicBezTo>
                    <a:cubicBezTo>
                      <a:pt x="543647" y="238902"/>
                      <a:pt x="543602" y="238928"/>
                      <a:pt x="543557" y="238954"/>
                    </a:cubicBezTo>
                    <a:lnTo>
                      <a:pt x="515311" y="255187"/>
                    </a:lnTo>
                    <a:cubicBezTo>
                      <a:pt x="517258" y="267210"/>
                      <a:pt x="518235" y="279369"/>
                      <a:pt x="518233" y="291549"/>
                    </a:cubicBezTo>
                    <a:cubicBezTo>
                      <a:pt x="518233" y="297068"/>
                      <a:pt x="518233" y="302912"/>
                      <a:pt x="518233" y="308431"/>
                    </a:cubicBezTo>
                    <a:lnTo>
                      <a:pt x="552972" y="328560"/>
                    </a:lnTo>
                    <a:cubicBezTo>
                      <a:pt x="574383" y="340963"/>
                      <a:pt x="581686" y="368374"/>
                      <a:pt x="569283" y="389785"/>
                    </a:cubicBezTo>
                    <a:cubicBezTo>
                      <a:pt x="569257" y="389830"/>
                      <a:pt x="569231" y="389876"/>
                      <a:pt x="569205" y="389921"/>
                    </a:cubicBezTo>
                    <a:lnTo>
                      <a:pt x="523428" y="469462"/>
                    </a:lnTo>
                    <a:cubicBezTo>
                      <a:pt x="517536" y="479804"/>
                      <a:pt x="507691" y="487304"/>
                      <a:pt x="496156" y="490240"/>
                    </a:cubicBezTo>
                    <a:cubicBezTo>
                      <a:pt x="485158" y="493052"/>
                      <a:pt x="473494" y="491419"/>
                      <a:pt x="463690" y="485695"/>
                    </a:cubicBezTo>
                    <a:lnTo>
                      <a:pt x="434471" y="471410"/>
                    </a:lnTo>
                    <a:cubicBezTo>
                      <a:pt x="419912" y="484093"/>
                      <a:pt x="403890" y="494992"/>
                      <a:pt x="386746" y="503876"/>
                    </a:cubicBezTo>
                    <a:lnTo>
                      <a:pt x="386746" y="538614"/>
                    </a:lnTo>
                    <a:cubicBezTo>
                      <a:pt x="386746" y="563358"/>
                      <a:pt x="366687" y="583417"/>
                      <a:pt x="341943" y="583417"/>
                    </a:cubicBezTo>
                    <a:close/>
                    <a:moveTo>
                      <a:pt x="145200" y="453554"/>
                    </a:moveTo>
                    <a:cubicBezTo>
                      <a:pt x="150050" y="453660"/>
                      <a:pt x="154773" y="455122"/>
                      <a:pt x="158835" y="457774"/>
                    </a:cubicBezTo>
                    <a:cubicBezTo>
                      <a:pt x="177601" y="471354"/>
                      <a:pt x="198583" y="481570"/>
                      <a:pt x="220845" y="487968"/>
                    </a:cubicBezTo>
                    <a:cubicBezTo>
                      <a:pt x="230762" y="490878"/>
                      <a:pt x="237530" y="500034"/>
                      <a:pt x="237403" y="510369"/>
                    </a:cubicBezTo>
                    <a:lnTo>
                      <a:pt x="237403" y="537316"/>
                    </a:lnTo>
                    <a:cubicBezTo>
                      <a:pt x="237579" y="544182"/>
                      <a:pt x="243197" y="549655"/>
                      <a:pt x="250065" y="549653"/>
                    </a:cubicBezTo>
                    <a:lnTo>
                      <a:pt x="341943" y="549653"/>
                    </a:lnTo>
                    <a:cubicBezTo>
                      <a:pt x="348757" y="549653"/>
                      <a:pt x="354280" y="544129"/>
                      <a:pt x="354280" y="537316"/>
                    </a:cubicBezTo>
                    <a:lnTo>
                      <a:pt x="354280" y="498032"/>
                    </a:lnTo>
                    <a:cubicBezTo>
                      <a:pt x="354278" y="489020"/>
                      <a:pt x="359457" y="480809"/>
                      <a:pt x="367591" y="476929"/>
                    </a:cubicBezTo>
                    <a:cubicBezTo>
                      <a:pt x="385727" y="468559"/>
                      <a:pt x="402565" y="457625"/>
                      <a:pt x="417589" y="444463"/>
                    </a:cubicBezTo>
                    <a:cubicBezTo>
                      <a:pt x="425062" y="437688"/>
                      <a:pt x="436005" y="436385"/>
                      <a:pt x="444860" y="441217"/>
                    </a:cubicBezTo>
                    <a:lnTo>
                      <a:pt x="477326" y="459398"/>
                    </a:lnTo>
                    <a:cubicBezTo>
                      <a:pt x="483264" y="462634"/>
                      <a:pt x="490698" y="460633"/>
                      <a:pt x="494208" y="454852"/>
                    </a:cubicBezTo>
                    <a:lnTo>
                      <a:pt x="540310" y="375311"/>
                    </a:lnTo>
                    <a:cubicBezTo>
                      <a:pt x="541428" y="372272"/>
                      <a:pt x="541428" y="368935"/>
                      <a:pt x="540310" y="365896"/>
                    </a:cubicBezTo>
                    <a:cubicBezTo>
                      <a:pt x="539447" y="362639"/>
                      <a:pt x="537351" y="359845"/>
                      <a:pt x="534466" y="358104"/>
                    </a:cubicBezTo>
                    <a:lnTo>
                      <a:pt x="534466" y="358104"/>
                    </a:lnTo>
                    <a:lnTo>
                      <a:pt x="494533" y="335053"/>
                    </a:lnTo>
                    <a:cubicBezTo>
                      <a:pt x="486702" y="330567"/>
                      <a:pt x="482153" y="321974"/>
                      <a:pt x="482845" y="312976"/>
                    </a:cubicBezTo>
                    <a:cubicBezTo>
                      <a:pt x="483318" y="306383"/>
                      <a:pt x="483318" y="299765"/>
                      <a:pt x="482845" y="293172"/>
                    </a:cubicBezTo>
                    <a:cubicBezTo>
                      <a:pt x="482745" y="280768"/>
                      <a:pt x="481660" y="268392"/>
                      <a:pt x="479599" y="256161"/>
                    </a:cubicBezTo>
                    <a:cubicBezTo>
                      <a:pt x="477715" y="246522"/>
                      <a:pt x="482146" y="236747"/>
                      <a:pt x="490637" y="231811"/>
                    </a:cubicBezTo>
                    <a:lnTo>
                      <a:pt x="523103" y="212657"/>
                    </a:lnTo>
                    <a:cubicBezTo>
                      <a:pt x="528928" y="209024"/>
                      <a:pt x="530919" y="201485"/>
                      <a:pt x="527648" y="195450"/>
                    </a:cubicBezTo>
                    <a:lnTo>
                      <a:pt x="481547" y="115908"/>
                    </a:lnTo>
                    <a:cubicBezTo>
                      <a:pt x="478546" y="110896"/>
                      <a:pt x="472567" y="108504"/>
                      <a:pt x="466937" y="110064"/>
                    </a:cubicBezTo>
                    <a:lnTo>
                      <a:pt x="430575" y="131167"/>
                    </a:lnTo>
                    <a:cubicBezTo>
                      <a:pt x="422391" y="136135"/>
                      <a:pt x="411954" y="135352"/>
                      <a:pt x="404602" y="129219"/>
                    </a:cubicBezTo>
                    <a:cubicBezTo>
                      <a:pt x="388555" y="116757"/>
                      <a:pt x="370713" y="106796"/>
                      <a:pt x="351683" y="99675"/>
                    </a:cubicBezTo>
                    <a:cubicBezTo>
                      <a:pt x="342570" y="96301"/>
                      <a:pt x="336494" y="87641"/>
                      <a:pt x="336424" y="77923"/>
                    </a:cubicBezTo>
                    <a:lnTo>
                      <a:pt x="336424" y="45457"/>
                    </a:lnTo>
                    <a:cubicBezTo>
                      <a:pt x="336603" y="38646"/>
                      <a:pt x="331227" y="32979"/>
                      <a:pt x="324416" y="32800"/>
                    </a:cubicBezTo>
                    <a:cubicBezTo>
                      <a:pt x="324306" y="32797"/>
                      <a:pt x="324196" y="32795"/>
                      <a:pt x="324087" y="32795"/>
                    </a:cubicBezTo>
                    <a:lnTo>
                      <a:pt x="232208" y="32795"/>
                    </a:lnTo>
                    <a:cubicBezTo>
                      <a:pt x="225395" y="32793"/>
                      <a:pt x="219869" y="38315"/>
                      <a:pt x="219867" y="45128"/>
                    </a:cubicBezTo>
                    <a:cubicBezTo>
                      <a:pt x="219867" y="45238"/>
                      <a:pt x="219868" y="45347"/>
                      <a:pt x="219871" y="45457"/>
                    </a:cubicBezTo>
                    <a:lnTo>
                      <a:pt x="219871" y="77923"/>
                    </a:lnTo>
                    <a:cubicBezTo>
                      <a:pt x="219946" y="87588"/>
                      <a:pt x="213983" y="96272"/>
                      <a:pt x="204937" y="99675"/>
                    </a:cubicBezTo>
                    <a:cubicBezTo>
                      <a:pt x="183052" y="108211"/>
                      <a:pt x="162834" y="120518"/>
                      <a:pt x="145200" y="136037"/>
                    </a:cubicBezTo>
                    <a:cubicBezTo>
                      <a:pt x="137787" y="142489"/>
                      <a:pt x="127098" y="143532"/>
                      <a:pt x="118578" y="138634"/>
                    </a:cubicBezTo>
                    <a:lnTo>
                      <a:pt x="98124" y="126947"/>
                    </a:lnTo>
                    <a:cubicBezTo>
                      <a:pt x="92306" y="123400"/>
                      <a:pt x="84715" y="125242"/>
                      <a:pt x="81169" y="131060"/>
                    </a:cubicBezTo>
                    <a:cubicBezTo>
                      <a:pt x="81082" y="131202"/>
                      <a:pt x="80998" y="131346"/>
                      <a:pt x="80917" y="131492"/>
                    </a:cubicBezTo>
                    <a:lnTo>
                      <a:pt x="35140" y="209735"/>
                    </a:lnTo>
                    <a:cubicBezTo>
                      <a:pt x="31728" y="215632"/>
                      <a:pt x="33743" y="223179"/>
                      <a:pt x="39641" y="226591"/>
                    </a:cubicBezTo>
                    <a:cubicBezTo>
                      <a:pt x="39656" y="226600"/>
                      <a:pt x="39671" y="226608"/>
                      <a:pt x="39685" y="226617"/>
                    </a:cubicBezTo>
                    <a:lnTo>
                      <a:pt x="63061" y="240253"/>
                    </a:lnTo>
                    <a:cubicBezTo>
                      <a:pt x="71231" y="245026"/>
                      <a:pt x="75716" y="254255"/>
                      <a:pt x="74424" y="263628"/>
                    </a:cubicBezTo>
                    <a:cubicBezTo>
                      <a:pt x="72996" y="272977"/>
                      <a:pt x="72237" y="282416"/>
                      <a:pt x="72151" y="291873"/>
                    </a:cubicBezTo>
                    <a:cubicBezTo>
                      <a:pt x="72330" y="306947"/>
                      <a:pt x="74071" y="321962"/>
                      <a:pt x="77346" y="336676"/>
                    </a:cubicBezTo>
                    <a:cubicBezTo>
                      <a:pt x="79692" y="346632"/>
                      <a:pt x="75198" y="356942"/>
                      <a:pt x="66307" y="362000"/>
                    </a:cubicBezTo>
                    <a:lnTo>
                      <a:pt x="48451" y="372389"/>
                    </a:lnTo>
                    <a:cubicBezTo>
                      <a:pt x="45586" y="374000"/>
                      <a:pt x="43483" y="376688"/>
                      <a:pt x="42607" y="379856"/>
                    </a:cubicBezTo>
                    <a:cubicBezTo>
                      <a:pt x="41489" y="382895"/>
                      <a:pt x="41489" y="386232"/>
                      <a:pt x="42607" y="389271"/>
                    </a:cubicBezTo>
                    <a:lnTo>
                      <a:pt x="88709" y="468813"/>
                    </a:lnTo>
                    <a:cubicBezTo>
                      <a:pt x="90320" y="471678"/>
                      <a:pt x="93008" y="473781"/>
                      <a:pt x="96176" y="474657"/>
                    </a:cubicBezTo>
                    <a:cubicBezTo>
                      <a:pt x="99184" y="475938"/>
                      <a:pt x="102584" y="475938"/>
                      <a:pt x="105591" y="474657"/>
                    </a:cubicBezTo>
                    <a:lnTo>
                      <a:pt x="132538" y="459398"/>
                    </a:lnTo>
                    <a:cubicBezTo>
                      <a:pt x="136138" y="456520"/>
                      <a:pt x="140592" y="454921"/>
                      <a:pt x="145200" y="454852"/>
                    </a:cubicBezTo>
                    <a:close/>
                    <a:moveTo>
                      <a:pt x="381552" y="504850"/>
                    </a:moveTo>
                    <a:lnTo>
                      <a:pt x="381552" y="504850"/>
                    </a:lnTo>
                    <a:close/>
                    <a:moveTo>
                      <a:pt x="44880" y="343819"/>
                    </a:moveTo>
                    <a:lnTo>
                      <a:pt x="44880" y="343819"/>
                    </a:lnTo>
                    <a:close/>
                    <a:moveTo>
                      <a:pt x="424731" y="103571"/>
                    </a:moveTo>
                    <a:lnTo>
                      <a:pt x="424731" y="103571"/>
                    </a:lnTo>
                    <a:close/>
                    <a:moveTo>
                      <a:pt x="287076" y="416867"/>
                    </a:moveTo>
                    <a:cubicBezTo>
                      <a:pt x="217864" y="417046"/>
                      <a:pt x="161612" y="361085"/>
                      <a:pt x="161433" y="291873"/>
                    </a:cubicBezTo>
                    <a:cubicBezTo>
                      <a:pt x="161254" y="222662"/>
                      <a:pt x="217216" y="166410"/>
                      <a:pt x="286427" y="166231"/>
                    </a:cubicBezTo>
                    <a:cubicBezTo>
                      <a:pt x="355638" y="166052"/>
                      <a:pt x="411890" y="222014"/>
                      <a:pt x="412069" y="291225"/>
                    </a:cubicBezTo>
                    <a:cubicBezTo>
                      <a:pt x="412070" y="291441"/>
                      <a:pt x="412070" y="291657"/>
                      <a:pt x="412069" y="291873"/>
                    </a:cubicBezTo>
                    <a:cubicBezTo>
                      <a:pt x="412069" y="360906"/>
                      <a:pt x="356108" y="416867"/>
                      <a:pt x="287076" y="416867"/>
                    </a:cubicBezTo>
                    <a:close/>
                    <a:moveTo>
                      <a:pt x="287076" y="199021"/>
                    </a:moveTo>
                    <a:cubicBezTo>
                      <a:pt x="235795" y="198842"/>
                      <a:pt x="194078" y="240268"/>
                      <a:pt x="193899" y="291548"/>
                    </a:cubicBezTo>
                    <a:cubicBezTo>
                      <a:pt x="193720" y="342829"/>
                      <a:pt x="235146" y="384546"/>
                      <a:pt x="286426" y="384725"/>
                    </a:cubicBezTo>
                    <a:cubicBezTo>
                      <a:pt x="337707" y="384904"/>
                      <a:pt x="379424" y="343478"/>
                      <a:pt x="379603" y="292198"/>
                    </a:cubicBezTo>
                    <a:cubicBezTo>
                      <a:pt x="379603" y="292089"/>
                      <a:pt x="379604" y="291981"/>
                      <a:pt x="379604" y="291873"/>
                    </a:cubicBezTo>
                    <a:cubicBezTo>
                      <a:pt x="379604" y="240719"/>
                      <a:pt x="338230" y="199200"/>
                      <a:pt x="287076" y="199021"/>
                    </a:cubicBezTo>
                    <a:close/>
                  </a:path>
                </a:pathLst>
              </a:custGeom>
              <a:solidFill>
                <a:srgbClr val="6745FF"/>
              </a:solidFill>
              <a:ln w="32385" cap="flat">
                <a:noFill/>
                <a:prstDash val="solid"/>
                <a:miter/>
              </a:ln>
            </p:spPr>
            <p:txBody>
              <a:bodyPr rtlCol="1" anchor="ctr"/>
              <a:lstStyle/>
              <a:p>
                <a:endParaRPr lang="fa-IR"/>
              </a:p>
            </p:txBody>
          </p:sp>
          <p:grpSp>
            <p:nvGrpSpPr>
              <p:cNvPr id="50" name="Graphic 6">
                <a:extLst>
                  <a:ext uri="{FF2B5EF4-FFF2-40B4-BE49-F238E27FC236}">
                    <a16:creationId xmlns:a16="http://schemas.microsoft.com/office/drawing/2014/main" id="{4985569B-4EE3-4901-9306-E03321D8934D}"/>
                  </a:ext>
                </a:extLst>
              </p:cNvPr>
              <p:cNvGrpSpPr/>
              <p:nvPr/>
            </p:nvGrpSpPr>
            <p:grpSpPr>
              <a:xfrm>
                <a:off x="1304790" y="1486757"/>
                <a:ext cx="1501867" cy="1642351"/>
                <a:chOff x="1304790" y="1486757"/>
                <a:chExt cx="1501867" cy="1642351"/>
              </a:xfrm>
              <a:solidFill>
                <a:srgbClr val="6745FF"/>
              </a:solidFill>
            </p:grpSpPr>
            <p:sp>
              <p:nvSpPr>
                <p:cNvPr id="52" name="Freeform: Shape 51">
                  <a:extLst>
                    <a:ext uri="{FF2B5EF4-FFF2-40B4-BE49-F238E27FC236}">
                      <a16:creationId xmlns:a16="http://schemas.microsoft.com/office/drawing/2014/main" id="{A28E6841-2463-428B-A9CF-DCAF9A3B9398}"/>
                    </a:ext>
                  </a:extLst>
                </p:cNvPr>
                <p:cNvSpPr/>
                <p:nvPr/>
              </p:nvSpPr>
              <p:spPr>
                <a:xfrm>
                  <a:off x="1304790" y="1486757"/>
                  <a:ext cx="1501867" cy="1642351"/>
                </a:xfrm>
                <a:custGeom>
                  <a:avLst/>
                  <a:gdLst>
                    <a:gd name="connsiteX0" fmla="*/ 798796 w 1501867"/>
                    <a:gd name="connsiteY0" fmla="*/ 1641703 h 1642351"/>
                    <a:gd name="connsiteX1" fmla="*/ 9 w 1501867"/>
                    <a:gd name="connsiteY1" fmla="*/ 850326 h 1642351"/>
                    <a:gd name="connsiteX2" fmla="*/ 134 w 1501867"/>
                    <a:gd name="connsiteY2" fmla="*/ 832002 h 1642351"/>
                    <a:gd name="connsiteX3" fmla="*/ 248174 w 1501867"/>
                    <a:gd name="connsiteY3" fmla="*/ 247616 h 1642351"/>
                    <a:gd name="connsiteX4" fmla="*/ 1407857 w 1501867"/>
                    <a:gd name="connsiteY4" fmla="*/ 232682 h 1642351"/>
                    <a:gd name="connsiteX5" fmla="*/ 1407857 w 1501867"/>
                    <a:gd name="connsiteY5" fmla="*/ 255408 h 1642351"/>
                    <a:gd name="connsiteX6" fmla="*/ 1385131 w 1501867"/>
                    <a:gd name="connsiteY6" fmla="*/ 255408 h 1642351"/>
                    <a:gd name="connsiteX7" fmla="*/ 270900 w 1501867"/>
                    <a:gd name="connsiteY7" fmla="*/ 270667 h 1642351"/>
                    <a:gd name="connsiteX8" fmla="*/ 32600 w 1501867"/>
                    <a:gd name="connsiteY8" fmla="*/ 832327 h 1642351"/>
                    <a:gd name="connsiteX9" fmla="*/ 781329 w 1501867"/>
                    <a:gd name="connsiteY9" fmla="*/ 1609237 h 1642351"/>
                    <a:gd name="connsiteX10" fmla="*/ 809510 w 1501867"/>
                    <a:gd name="connsiteY10" fmla="*/ 1609237 h 1642351"/>
                    <a:gd name="connsiteX11" fmla="*/ 1369872 w 1501867"/>
                    <a:gd name="connsiteY11" fmla="*/ 1370937 h 1642351"/>
                    <a:gd name="connsiteX12" fmla="*/ 1472140 w 1501867"/>
                    <a:gd name="connsiteY12" fmla="*/ 1246268 h 1642351"/>
                    <a:gd name="connsiteX13" fmla="*/ 1494703 w 1501867"/>
                    <a:gd name="connsiteY13" fmla="*/ 1241885 h 1642351"/>
                    <a:gd name="connsiteX14" fmla="*/ 1499086 w 1501867"/>
                    <a:gd name="connsiteY14" fmla="*/ 1264449 h 1642351"/>
                    <a:gd name="connsiteX15" fmla="*/ 1392923 w 1501867"/>
                    <a:gd name="connsiteY15" fmla="*/ 1394312 h 1642351"/>
                    <a:gd name="connsiteX16" fmla="*/ 808536 w 1501867"/>
                    <a:gd name="connsiteY16" fmla="*/ 1642352 h 16423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501867" h="1642351">
                      <a:moveTo>
                        <a:pt x="798796" y="1641703"/>
                      </a:moveTo>
                      <a:cubicBezTo>
                        <a:pt x="359685" y="1643749"/>
                        <a:pt x="2055" y="1289438"/>
                        <a:pt x="9" y="850326"/>
                      </a:cubicBezTo>
                      <a:cubicBezTo>
                        <a:pt x="-20" y="844218"/>
                        <a:pt x="22" y="838110"/>
                        <a:pt x="134" y="832002"/>
                      </a:cubicBezTo>
                      <a:cubicBezTo>
                        <a:pt x="2758" y="612170"/>
                        <a:pt x="91870" y="402219"/>
                        <a:pt x="248174" y="247616"/>
                      </a:cubicBezTo>
                      <a:cubicBezTo>
                        <a:pt x="572833" y="-77043"/>
                        <a:pt x="1092288" y="-82887"/>
                        <a:pt x="1407857" y="232682"/>
                      </a:cubicBezTo>
                      <a:cubicBezTo>
                        <a:pt x="1414133" y="238957"/>
                        <a:pt x="1414133" y="249132"/>
                        <a:pt x="1407857" y="255408"/>
                      </a:cubicBezTo>
                      <a:cubicBezTo>
                        <a:pt x="1401581" y="261683"/>
                        <a:pt x="1391407" y="261683"/>
                        <a:pt x="1385131" y="255408"/>
                      </a:cubicBezTo>
                      <a:cubicBezTo>
                        <a:pt x="1081899" y="-47499"/>
                        <a:pt x="582249" y="-40682"/>
                        <a:pt x="270900" y="270667"/>
                      </a:cubicBezTo>
                      <a:cubicBezTo>
                        <a:pt x="120949" y="419436"/>
                        <a:pt x="35380" y="621117"/>
                        <a:pt x="32600" y="832327"/>
                      </a:cubicBezTo>
                      <a:cubicBezTo>
                        <a:pt x="24818" y="1253621"/>
                        <a:pt x="360036" y="1601455"/>
                        <a:pt x="781329" y="1609237"/>
                      </a:cubicBezTo>
                      <a:cubicBezTo>
                        <a:pt x="790722" y="1609410"/>
                        <a:pt x="800117" y="1609410"/>
                        <a:pt x="809510" y="1609237"/>
                      </a:cubicBezTo>
                      <a:cubicBezTo>
                        <a:pt x="1020268" y="1606118"/>
                        <a:pt x="1221422" y="1520575"/>
                        <a:pt x="1369872" y="1370937"/>
                      </a:cubicBezTo>
                      <a:cubicBezTo>
                        <a:pt x="1407823" y="1332705"/>
                        <a:pt x="1442066" y="1290962"/>
                        <a:pt x="1472140" y="1246268"/>
                      </a:cubicBezTo>
                      <a:cubicBezTo>
                        <a:pt x="1477160" y="1238827"/>
                        <a:pt x="1487262" y="1236864"/>
                        <a:pt x="1494703" y="1241885"/>
                      </a:cubicBezTo>
                      <a:cubicBezTo>
                        <a:pt x="1502145" y="1246905"/>
                        <a:pt x="1504107" y="1257008"/>
                        <a:pt x="1499086" y="1264449"/>
                      </a:cubicBezTo>
                      <a:cubicBezTo>
                        <a:pt x="1468026" y="1311101"/>
                        <a:pt x="1432468" y="1354597"/>
                        <a:pt x="1392923" y="1394312"/>
                      </a:cubicBezTo>
                      <a:cubicBezTo>
                        <a:pt x="1238199" y="1550439"/>
                        <a:pt x="1028324" y="1639519"/>
                        <a:pt x="808536" y="1642352"/>
                      </a:cubicBezTo>
                      <a:close/>
                    </a:path>
                  </a:pathLst>
                </a:custGeom>
                <a:solidFill>
                  <a:srgbClr val="6745FF"/>
                </a:solidFill>
                <a:ln w="32385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endParaRPr lang="fa-IR"/>
                </a:p>
              </p:txBody>
            </p:sp>
            <p:sp>
              <p:nvSpPr>
                <p:cNvPr id="53" name="Freeform: Shape 52">
                  <a:extLst>
                    <a:ext uri="{FF2B5EF4-FFF2-40B4-BE49-F238E27FC236}">
                      <a16:creationId xmlns:a16="http://schemas.microsoft.com/office/drawing/2014/main" id="{E7F30E4E-6AB3-437D-8973-6059E74BD913}"/>
                    </a:ext>
                  </a:extLst>
                </p:cNvPr>
                <p:cNvSpPr/>
                <p:nvPr/>
              </p:nvSpPr>
              <p:spPr>
                <a:xfrm>
                  <a:off x="2568620" y="1600736"/>
                  <a:ext cx="160351" cy="161562"/>
                </a:xfrm>
                <a:custGeom>
                  <a:avLst/>
                  <a:gdLst>
                    <a:gd name="connsiteX0" fmla="*/ 138508 w 160351"/>
                    <a:gd name="connsiteY0" fmla="*/ 159935 h 161562"/>
                    <a:gd name="connsiteX1" fmla="*/ 138508 w 160351"/>
                    <a:gd name="connsiteY1" fmla="*/ 159935 h 161562"/>
                    <a:gd name="connsiteX2" fmla="*/ 15137 w 160351"/>
                    <a:gd name="connsiteY2" fmla="*/ 150845 h 161562"/>
                    <a:gd name="connsiteX3" fmla="*/ 40 w 160351"/>
                    <a:gd name="connsiteY3" fmla="*/ 133475 h 161562"/>
                    <a:gd name="connsiteX4" fmla="*/ 17410 w 160351"/>
                    <a:gd name="connsiteY4" fmla="*/ 118379 h 161562"/>
                    <a:gd name="connsiteX5" fmla="*/ 128118 w 160351"/>
                    <a:gd name="connsiteY5" fmla="*/ 126495 h 161562"/>
                    <a:gd name="connsiteX6" fmla="*/ 118703 w 160351"/>
                    <a:gd name="connsiteY6" fmla="*/ 17410 h 161562"/>
                    <a:gd name="connsiteX7" fmla="*/ 133800 w 160351"/>
                    <a:gd name="connsiteY7" fmla="*/ 40 h 161562"/>
                    <a:gd name="connsiteX8" fmla="*/ 151169 w 160351"/>
                    <a:gd name="connsiteY8" fmla="*/ 15137 h 161562"/>
                    <a:gd name="connsiteX9" fmla="*/ 160260 w 160351"/>
                    <a:gd name="connsiteY9" fmla="*/ 138508 h 161562"/>
                    <a:gd name="connsiteX10" fmla="*/ 141200 w 160351"/>
                    <a:gd name="connsiteY10" fmla="*/ 161472 h 161562"/>
                    <a:gd name="connsiteX11" fmla="*/ 138832 w 160351"/>
                    <a:gd name="connsiteY11" fmla="*/ 161558 h 1615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60351" h="161562">
                      <a:moveTo>
                        <a:pt x="138508" y="159935"/>
                      </a:moveTo>
                      <a:lnTo>
                        <a:pt x="138508" y="159935"/>
                      </a:lnTo>
                      <a:lnTo>
                        <a:pt x="15137" y="150845"/>
                      </a:lnTo>
                      <a:cubicBezTo>
                        <a:pt x="6172" y="150217"/>
                        <a:pt x="-587" y="142441"/>
                        <a:pt x="40" y="133475"/>
                      </a:cubicBezTo>
                      <a:cubicBezTo>
                        <a:pt x="668" y="124510"/>
                        <a:pt x="8444" y="117751"/>
                        <a:pt x="17410" y="118379"/>
                      </a:cubicBezTo>
                      <a:lnTo>
                        <a:pt x="128118" y="126495"/>
                      </a:lnTo>
                      <a:lnTo>
                        <a:pt x="118703" y="17410"/>
                      </a:lnTo>
                      <a:cubicBezTo>
                        <a:pt x="118076" y="8444"/>
                        <a:pt x="124835" y="668"/>
                        <a:pt x="133800" y="40"/>
                      </a:cubicBezTo>
                      <a:cubicBezTo>
                        <a:pt x="142765" y="-587"/>
                        <a:pt x="150542" y="6172"/>
                        <a:pt x="151169" y="15137"/>
                      </a:cubicBezTo>
                      <a:lnTo>
                        <a:pt x="160260" y="138508"/>
                      </a:lnTo>
                      <a:cubicBezTo>
                        <a:pt x="161338" y="150112"/>
                        <a:pt x="152804" y="160394"/>
                        <a:pt x="141200" y="161472"/>
                      </a:cubicBezTo>
                      <a:cubicBezTo>
                        <a:pt x="140413" y="161545"/>
                        <a:pt x="139622" y="161574"/>
                        <a:pt x="138832" y="161558"/>
                      </a:cubicBezTo>
                      <a:close/>
                    </a:path>
                  </a:pathLst>
                </a:custGeom>
                <a:solidFill>
                  <a:srgbClr val="6745FF"/>
                </a:solidFill>
                <a:ln w="32385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endParaRPr lang="fa-IR"/>
                </a:p>
              </p:txBody>
            </p:sp>
          </p:grp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1EDB1BFB-AA5C-44D9-8AE9-DC0B626E37B5}"/>
                  </a:ext>
                </a:extLst>
              </p:cNvPr>
              <p:cNvSpPr/>
              <p:nvPr/>
            </p:nvSpPr>
            <p:spPr>
              <a:xfrm>
                <a:off x="2067874" y="2035657"/>
                <a:ext cx="312971" cy="314919"/>
              </a:xfrm>
              <a:custGeom>
                <a:avLst/>
                <a:gdLst>
                  <a:gd name="connsiteX0" fmla="*/ 297388 w 312971"/>
                  <a:gd name="connsiteY0" fmla="*/ 314919 h 314919"/>
                  <a:gd name="connsiteX1" fmla="*/ 16233 w 312971"/>
                  <a:gd name="connsiteY1" fmla="*/ 314919 h 314919"/>
                  <a:gd name="connsiteX2" fmla="*/ 0 w 312971"/>
                  <a:gd name="connsiteY2" fmla="*/ 298686 h 314919"/>
                  <a:gd name="connsiteX3" fmla="*/ 0 w 312971"/>
                  <a:gd name="connsiteY3" fmla="*/ 16233 h 314919"/>
                  <a:gd name="connsiteX4" fmla="*/ 16233 w 312971"/>
                  <a:gd name="connsiteY4" fmla="*/ 0 h 314919"/>
                  <a:gd name="connsiteX5" fmla="*/ 32466 w 312971"/>
                  <a:gd name="connsiteY5" fmla="*/ 16233 h 314919"/>
                  <a:gd name="connsiteX6" fmla="*/ 32466 w 312971"/>
                  <a:gd name="connsiteY6" fmla="*/ 282453 h 314919"/>
                  <a:gd name="connsiteX7" fmla="*/ 296739 w 312971"/>
                  <a:gd name="connsiteY7" fmla="*/ 282453 h 314919"/>
                  <a:gd name="connsiteX8" fmla="*/ 312972 w 312971"/>
                  <a:gd name="connsiteY8" fmla="*/ 298686 h 314919"/>
                  <a:gd name="connsiteX9" fmla="*/ 297388 w 312971"/>
                  <a:gd name="connsiteY9" fmla="*/ 314919 h 3149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12971" h="314919">
                    <a:moveTo>
                      <a:pt x="297388" y="314919"/>
                    </a:moveTo>
                    <a:lnTo>
                      <a:pt x="16233" y="314919"/>
                    </a:lnTo>
                    <a:cubicBezTo>
                      <a:pt x="7268" y="314919"/>
                      <a:pt x="0" y="307652"/>
                      <a:pt x="0" y="298686"/>
                    </a:cubicBezTo>
                    <a:lnTo>
                      <a:pt x="0" y="16233"/>
                    </a:lnTo>
                    <a:cubicBezTo>
                      <a:pt x="0" y="7268"/>
                      <a:pt x="7268" y="0"/>
                      <a:pt x="16233" y="0"/>
                    </a:cubicBezTo>
                    <a:cubicBezTo>
                      <a:pt x="25198" y="0"/>
                      <a:pt x="32466" y="7268"/>
                      <a:pt x="32466" y="16233"/>
                    </a:cubicBezTo>
                    <a:lnTo>
                      <a:pt x="32466" y="282453"/>
                    </a:lnTo>
                    <a:lnTo>
                      <a:pt x="296739" y="282453"/>
                    </a:lnTo>
                    <a:cubicBezTo>
                      <a:pt x="305704" y="282453"/>
                      <a:pt x="312972" y="289721"/>
                      <a:pt x="312972" y="298686"/>
                    </a:cubicBezTo>
                    <a:cubicBezTo>
                      <a:pt x="312978" y="307404"/>
                      <a:pt x="306099" y="314571"/>
                      <a:pt x="297388" y="314919"/>
                    </a:cubicBezTo>
                    <a:close/>
                  </a:path>
                </a:pathLst>
              </a:custGeom>
              <a:solidFill>
                <a:srgbClr val="FFFFFF"/>
              </a:solidFill>
              <a:ln w="32385" cap="flat">
                <a:noFill/>
                <a:prstDash val="solid"/>
                <a:miter/>
              </a:ln>
            </p:spPr>
            <p:txBody>
              <a:bodyPr rtlCol="1" anchor="ctr"/>
              <a:lstStyle/>
              <a:p>
                <a:endParaRPr lang="fa-IR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9141055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B032869-8DF4-4D84-B3BF-B32A29FD9A9F}"/>
              </a:ext>
            </a:extLst>
          </p:cNvPr>
          <p:cNvGrpSpPr/>
          <p:nvPr/>
        </p:nvGrpSpPr>
        <p:grpSpPr>
          <a:xfrm>
            <a:off x="10823485" y="5984290"/>
            <a:ext cx="1224078" cy="734400"/>
            <a:chOff x="10781922" y="158400"/>
            <a:chExt cx="1224078" cy="734400"/>
          </a:xfrm>
        </p:grpSpPr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6AD85400-38F8-43FB-A74D-F63A6BC68D9A}"/>
                </a:ext>
              </a:extLst>
            </p:cNvPr>
            <p:cNvSpPr/>
            <p:nvPr/>
          </p:nvSpPr>
          <p:spPr>
            <a:xfrm>
              <a:off x="10781922" y="329613"/>
              <a:ext cx="528849" cy="403893"/>
            </a:xfrm>
            <a:prstGeom prst="roundRect">
              <a:avLst>
                <a:gd name="adj" fmla="val 8169"/>
              </a:avLst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97000"/>
                  </a:schemeClr>
                </a:gs>
              </a:gsLst>
              <a:lin ang="8100000" scaled="1"/>
              <a:tileRect/>
            </a:gradFill>
            <a:ln w="13791" cap="flat">
              <a:noFill/>
              <a:prstDash val="solid"/>
              <a:miter/>
            </a:ln>
            <a:effectLst>
              <a:outerShdw blurRad="76200" dist="38100" dir="8100000" algn="tr" rotWithShape="0">
                <a:schemeClr val="bg1">
                  <a:lumMod val="50000"/>
                  <a:alpha val="40000"/>
                </a:schemeClr>
              </a:outerShdw>
            </a:effectLst>
          </p:spPr>
          <p:txBody>
            <a:bodyPr lIns="0" tIns="36000" rIns="54000" bIns="0" rtlCol="1" anchor="ctr"/>
            <a:lstStyle/>
            <a:p>
              <a:pPr algn="ctr"/>
              <a:r>
                <a:rPr lang="fa-IR" sz="2400" b="1">
                  <a:cs typeface="IRAN Sans" panose="020B0400000000000000" pitchFamily="34" charset="-78"/>
                </a:rPr>
                <a:t>3</a:t>
              </a:r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336B43C4-308E-4CE4-8452-7FB46006A2A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1271600" y="158400"/>
              <a:ext cx="734400" cy="734400"/>
              <a:chOff x="4257356" y="2749104"/>
              <a:chExt cx="1145658" cy="1145658"/>
            </a:xfrm>
          </p:grpSpPr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7E80FFED-CF74-4EDB-9E10-36063AE6B2C4}"/>
                  </a:ext>
                </a:extLst>
              </p:cNvPr>
              <p:cNvSpPr/>
              <p:nvPr/>
            </p:nvSpPr>
            <p:spPr>
              <a:xfrm>
                <a:off x="4257356" y="2749104"/>
                <a:ext cx="1145658" cy="1145658"/>
              </a:xfrm>
              <a:prstGeom prst="roundRect">
                <a:avLst>
                  <a:gd name="adj" fmla="val 8169"/>
                </a:avLst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97000"/>
                    </a:schemeClr>
                  </a:gs>
                </a:gsLst>
                <a:lin ang="8100000" scaled="1"/>
                <a:tileRect/>
              </a:gradFill>
              <a:ln w="13791" cap="flat">
                <a:noFill/>
                <a:prstDash val="solid"/>
                <a:miter/>
              </a:ln>
              <a:effectLst>
                <a:outerShdw blurRad="76200" dist="38100" dir="8100000" algn="tr" rotWithShape="0">
                  <a:schemeClr val="bg1">
                    <a:lumMod val="50000"/>
                    <a:alpha val="40000"/>
                  </a:schemeClr>
                </a:outerShdw>
              </a:effectLst>
            </p:spPr>
            <p:txBody>
              <a:bodyPr rtlCol="1" anchor="ctr"/>
              <a:lstStyle/>
              <a:p>
                <a:endParaRPr lang="fa-IR"/>
              </a:p>
            </p:txBody>
          </p:sp>
          <p:grpSp>
            <p:nvGrpSpPr>
              <p:cNvPr id="6" name="Graphic 22">
                <a:extLst>
                  <a:ext uri="{FF2B5EF4-FFF2-40B4-BE49-F238E27FC236}">
                    <a16:creationId xmlns:a16="http://schemas.microsoft.com/office/drawing/2014/main" id="{4BB2B00C-9E3A-4841-B29D-902B3288FC36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534588" y="2871745"/>
                <a:ext cx="587075" cy="828000"/>
                <a:chOff x="4125519" y="831131"/>
                <a:chExt cx="354983" cy="500668"/>
              </a:xfrm>
              <a:solidFill>
                <a:schemeClr val="accent1"/>
              </a:solidFill>
            </p:grpSpPr>
            <p:sp>
              <p:nvSpPr>
                <p:cNvPr id="7" name="Freeform: Shape 6">
                  <a:extLst>
                    <a:ext uri="{FF2B5EF4-FFF2-40B4-BE49-F238E27FC236}">
                      <a16:creationId xmlns:a16="http://schemas.microsoft.com/office/drawing/2014/main" id="{CC3EB458-CA52-42B3-9BD9-787A206BA875}"/>
                    </a:ext>
                  </a:extLst>
                </p:cNvPr>
                <p:cNvSpPr/>
                <p:nvPr/>
              </p:nvSpPr>
              <p:spPr>
                <a:xfrm>
                  <a:off x="4125519" y="876268"/>
                  <a:ext cx="354983" cy="455532"/>
                </a:xfrm>
                <a:custGeom>
                  <a:avLst/>
                  <a:gdLst>
                    <a:gd name="connsiteX0" fmla="*/ 338184 w 354983"/>
                    <a:gd name="connsiteY0" fmla="*/ 455532 h 455532"/>
                    <a:gd name="connsiteX1" fmla="*/ 16800 w 354983"/>
                    <a:gd name="connsiteY1" fmla="*/ 455532 h 455532"/>
                    <a:gd name="connsiteX2" fmla="*/ 0 w 354983"/>
                    <a:gd name="connsiteY2" fmla="*/ 438732 h 455532"/>
                    <a:gd name="connsiteX3" fmla="*/ 0 w 354983"/>
                    <a:gd name="connsiteY3" fmla="*/ 16800 h 455532"/>
                    <a:gd name="connsiteX4" fmla="*/ 16800 w 354983"/>
                    <a:gd name="connsiteY4" fmla="*/ 0 h 455532"/>
                    <a:gd name="connsiteX5" fmla="*/ 338184 w 354983"/>
                    <a:gd name="connsiteY5" fmla="*/ 0 h 455532"/>
                    <a:gd name="connsiteX6" fmla="*/ 354984 w 354983"/>
                    <a:gd name="connsiteY6" fmla="*/ 16800 h 455532"/>
                    <a:gd name="connsiteX7" fmla="*/ 354984 w 354983"/>
                    <a:gd name="connsiteY7" fmla="*/ 438816 h 455532"/>
                    <a:gd name="connsiteX8" fmla="*/ 338184 w 354983"/>
                    <a:gd name="connsiteY8" fmla="*/ 455532 h 455532"/>
                    <a:gd name="connsiteX9" fmla="*/ 16800 w 354983"/>
                    <a:gd name="connsiteY9" fmla="*/ 8484 h 455532"/>
                    <a:gd name="connsiteX10" fmla="*/ 8400 w 354983"/>
                    <a:gd name="connsiteY10" fmla="*/ 16884 h 455532"/>
                    <a:gd name="connsiteX11" fmla="*/ 8400 w 354983"/>
                    <a:gd name="connsiteY11" fmla="*/ 438816 h 455532"/>
                    <a:gd name="connsiteX12" fmla="*/ 16800 w 354983"/>
                    <a:gd name="connsiteY12" fmla="*/ 447216 h 455532"/>
                    <a:gd name="connsiteX13" fmla="*/ 338184 w 354983"/>
                    <a:gd name="connsiteY13" fmla="*/ 447216 h 455532"/>
                    <a:gd name="connsiteX14" fmla="*/ 346584 w 354983"/>
                    <a:gd name="connsiteY14" fmla="*/ 438816 h 455532"/>
                    <a:gd name="connsiteX15" fmla="*/ 346584 w 354983"/>
                    <a:gd name="connsiteY15" fmla="*/ 16800 h 455532"/>
                    <a:gd name="connsiteX16" fmla="*/ 338184 w 354983"/>
                    <a:gd name="connsiteY16" fmla="*/ 8400 h 455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354983" h="455532">
                      <a:moveTo>
                        <a:pt x="338184" y="455532"/>
                      </a:moveTo>
                      <a:lnTo>
                        <a:pt x="16800" y="455532"/>
                      </a:lnTo>
                      <a:cubicBezTo>
                        <a:pt x="7522" y="455532"/>
                        <a:pt x="0" y="448011"/>
                        <a:pt x="0" y="438732"/>
                      </a:cubicBezTo>
                      <a:lnTo>
                        <a:pt x="0" y="16800"/>
                      </a:lnTo>
                      <a:cubicBezTo>
                        <a:pt x="0" y="7522"/>
                        <a:pt x="7522" y="0"/>
                        <a:pt x="16800" y="0"/>
                      </a:cubicBezTo>
                      <a:lnTo>
                        <a:pt x="338184" y="0"/>
                      </a:lnTo>
                      <a:cubicBezTo>
                        <a:pt x="347463" y="0"/>
                        <a:pt x="354984" y="7522"/>
                        <a:pt x="354984" y="16800"/>
                      </a:cubicBezTo>
                      <a:lnTo>
                        <a:pt x="354984" y="438816"/>
                      </a:lnTo>
                      <a:cubicBezTo>
                        <a:pt x="354938" y="448062"/>
                        <a:pt x="347430" y="455532"/>
                        <a:pt x="338184" y="455532"/>
                      </a:cubicBezTo>
                      <a:close/>
                      <a:moveTo>
                        <a:pt x="16800" y="8484"/>
                      </a:moveTo>
                      <a:cubicBezTo>
                        <a:pt x="12161" y="8484"/>
                        <a:pt x="8400" y="12245"/>
                        <a:pt x="8400" y="16884"/>
                      </a:cubicBezTo>
                      <a:lnTo>
                        <a:pt x="8400" y="438816"/>
                      </a:lnTo>
                      <a:cubicBezTo>
                        <a:pt x="8400" y="443455"/>
                        <a:pt x="12161" y="447216"/>
                        <a:pt x="16800" y="447216"/>
                      </a:cubicBezTo>
                      <a:lnTo>
                        <a:pt x="338184" y="447216"/>
                      </a:lnTo>
                      <a:cubicBezTo>
                        <a:pt x="342823" y="447216"/>
                        <a:pt x="346584" y="443455"/>
                        <a:pt x="346584" y="438816"/>
                      </a:cubicBezTo>
                      <a:lnTo>
                        <a:pt x="346584" y="16800"/>
                      </a:lnTo>
                      <a:cubicBezTo>
                        <a:pt x="346584" y="12161"/>
                        <a:pt x="342823" y="8400"/>
                        <a:pt x="338184" y="8400"/>
                      </a:cubicBezTo>
                      <a:close/>
                    </a:path>
                  </a:pathLst>
                </a:custGeom>
                <a:solidFill>
                  <a:srgbClr val="6745FF"/>
                </a:solidFill>
                <a:ln w="8391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endParaRPr lang="fa-IR"/>
                </a:p>
              </p:txBody>
            </p:sp>
            <p:sp>
              <p:nvSpPr>
                <p:cNvPr id="8" name="Freeform: Shape 7">
                  <a:extLst>
                    <a:ext uri="{FF2B5EF4-FFF2-40B4-BE49-F238E27FC236}">
                      <a16:creationId xmlns:a16="http://schemas.microsoft.com/office/drawing/2014/main" id="{2FD0E414-3F02-45E4-8F7A-6712F1F033E3}"/>
                    </a:ext>
                  </a:extLst>
                </p:cNvPr>
                <p:cNvSpPr/>
                <p:nvPr/>
              </p:nvSpPr>
              <p:spPr>
                <a:xfrm>
                  <a:off x="4244798" y="831131"/>
                  <a:ext cx="117011" cy="67155"/>
                </a:xfrm>
                <a:custGeom>
                  <a:avLst/>
                  <a:gdLst>
                    <a:gd name="connsiteX0" fmla="*/ 95676 w 117011"/>
                    <a:gd name="connsiteY0" fmla="*/ 27917 h 67155"/>
                    <a:gd name="connsiteX1" fmla="*/ 89292 w 117011"/>
                    <a:gd name="connsiteY1" fmla="*/ 23213 h 67155"/>
                    <a:gd name="connsiteX2" fmla="*/ 50757 w 117011"/>
                    <a:gd name="connsiteY2" fmla="*/ 1100 h 67155"/>
                    <a:gd name="connsiteX3" fmla="*/ 28644 w 117011"/>
                    <a:gd name="connsiteY3" fmla="*/ 23213 h 67155"/>
                    <a:gd name="connsiteX4" fmla="*/ 22260 w 117011"/>
                    <a:gd name="connsiteY4" fmla="*/ 27917 h 67155"/>
                    <a:gd name="connsiteX5" fmla="*/ 6720 w 117011"/>
                    <a:gd name="connsiteY5" fmla="*/ 27917 h 67155"/>
                    <a:gd name="connsiteX6" fmla="*/ 0 w 117011"/>
                    <a:gd name="connsiteY6" fmla="*/ 34637 h 67155"/>
                    <a:gd name="connsiteX7" fmla="*/ 0 w 117011"/>
                    <a:gd name="connsiteY7" fmla="*/ 58745 h 67155"/>
                    <a:gd name="connsiteX8" fmla="*/ 8400 w 117011"/>
                    <a:gd name="connsiteY8" fmla="*/ 67145 h 67155"/>
                    <a:gd name="connsiteX9" fmla="*/ 108192 w 117011"/>
                    <a:gd name="connsiteY9" fmla="*/ 67145 h 67155"/>
                    <a:gd name="connsiteX10" fmla="*/ 117001 w 117011"/>
                    <a:gd name="connsiteY10" fmla="*/ 59175 h 67155"/>
                    <a:gd name="connsiteX11" fmla="*/ 117012 w 117011"/>
                    <a:gd name="connsiteY11" fmla="*/ 58745 h 67155"/>
                    <a:gd name="connsiteX12" fmla="*/ 117012 w 117011"/>
                    <a:gd name="connsiteY12" fmla="*/ 34637 h 67155"/>
                    <a:gd name="connsiteX13" fmla="*/ 110292 w 117011"/>
                    <a:gd name="connsiteY13" fmla="*/ 27917 h 67155"/>
                    <a:gd name="connsiteX14" fmla="*/ 58968 w 117011"/>
                    <a:gd name="connsiteY14" fmla="*/ 41105 h 67155"/>
                    <a:gd name="connsiteX15" fmla="*/ 46788 w 117011"/>
                    <a:gd name="connsiteY15" fmla="*/ 28925 h 67155"/>
                    <a:gd name="connsiteX16" fmla="*/ 58968 w 117011"/>
                    <a:gd name="connsiteY16" fmla="*/ 16745 h 67155"/>
                    <a:gd name="connsiteX17" fmla="*/ 71148 w 117011"/>
                    <a:gd name="connsiteY17" fmla="*/ 28925 h 67155"/>
                    <a:gd name="connsiteX18" fmla="*/ 58968 w 117011"/>
                    <a:gd name="connsiteY18" fmla="*/ 41105 h 671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117011" h="67155">
                      <a:moveTo>
                        <a:pt x="95676" y="27917"/>
                      </a:moveTo>
                      <a:cubicBezTo>
                        <a:pt x="92751" y="27905"/>
                        <a:pt x="90170" y="26003"/>
                        <a:pt x="89292" y="23213"/>
                      </a:cubicBezTo>
                      <a:cubicBezTo>
                        <a:pt x="84757" y="6465"/>
                        <a:pt x="67505" y="-3435"/>
                        <a:pt x="50757" y="1100"/>
                      </a:cubicBezTo>
                      <a:cubicBezTo>
                        <a:pt x="39981" y="4018"/>
                        <a:pt x="31562" y="12436"/>
                        <a:pt x="28644" y="23213"/>
                      </a:cubicBezTo>
                      <a:cubicBezTo>
                        <a:pt x="27790" y="26020"/>
                        <a:pt x="25194" y="27933"/>
                        <a:pt x="22260" y="27917"/>
                      </a:cubicBezTo>
                      <a:lnTo>
                        <a:pt x="6720" y="27917"/>
                      </a:lnTo>
                      <a:cubicBezTo>
                        <a:pt x="3009" y="27917"/>
                        <a:pt x="0" y="30926"/>
                        <a:pt x="0" y="34637"/>
                      </a:cubicBezTo>
                      <a:lnTo>
                        <a:pt x="0" y="58745"/>
                      </a:lnTo>
                      <a:cubicBezTo>
                        <a:pt x="0" y="63384"/>
                        <a:pt x="3761" y="67145"/>
                        <a:pt x="8400" y="67145"/>
                      </a:cubicBezTo>
                      <a:lnTo>
                        <a:pt x="108192" y="67145"/>
                      </a:lnTo>
                      <a:cubicBezTo>
                        <a:pt x="112825" y="67377"/>
                        <a:pt x="116769" y="63809"/>
                        <a:pt x="117001" y="59175"/>
                      </a:cubicBezTo>
                      <a:cubicBezTo>
                        <a:pt x="117009" y="59032"/>
                        <a:pt x="117012" y="58888"/>
                        <a:pt x="117012" y="58745"/>
                      </a:cubicBezTo>
                      <a:lnTo>
                        <a:pt x="117012" y="34637"/>
                      </a:lnTo>
                      <a:cubicBezTo>
                        <a:pt x="117012" y="30926"/>
                        <a:pt x="114003" y="27917"/>
                        <a:pt x="110292" y="27917"/>
                      </a:cubicBezTo>
                      <a:close/>
                      <a:moveTo>
                        <a:pt x="58968" y="41105"/>
                      </a:moveTo>
                      <a:cubicBezTo>
                        <a:pt x="52241" y="41105"/>
                        <a:pt x="46788" y="35652"/>
                        <a:pt x="46788" y="28925"/>
                      </a:cubicBezTo>
                      <a:cubicBezTo>
                        <a:pt x="46788" y="22198"/>
                        <a:pt x="52241" y="16745"/>
                        <a:pt x="58968" y="16745"/>
                      </a:cubicBezTo>
                      <a:cubicBezTo>
                        <a:pt x="65695" y="16745"/>
                        <a:pt x="71148" y="22198"/>
                        <a:pt x="71148" y="28925"/>
                      </a:cubicBezTo>
                      <a:cubicBezTo>
                        <a:pt x="71148" y="35652"/>
                        <a:pt x="65695" y="41105"/>
                        <a:pt x="58968" y="41105"/>
                      </a:cubicBezTo>
                      <a:close/>
                    </a:path>
                  </a:pathLst>
                </a:custGeom>
                <a:solidFill>
                  <a:srgbClr val="FFB361"/>
                </a:solidFill>
                <a:ln w="8391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endParaRPr lang="fa-IR"/>
                </a:p>
              </p:txBody>
            </p:sp>
            <p:sp>
              <p:nvSpPr>
                <p:cNvPr id="9" name="Freeform: Shape 8">
                  <a:extLst>
                    <a:ext uri="{FF2B5EF4-FFF2-40B4-BE49-F238E27FC236}">
                      <a16:creationId xmlns:a16="http://schemas.microsoft.com/office/drawing/2014/main" id="{1078E02B-36E0-491D-BA06-2730C989441B}"/>
                    </a:ext>
                  </a:extLst>
                </p:cNvPr>
                <p:cNvSpPr/>
                <p:nvPr/>
              </p:nvSpPr>
              <p:spPr>
                <a:xfrm>
                  <a:off x="4193307" y="947919"/>
                  <a:ext cx="28392" cy="28392"/>
                </a:xfrm>
                <a:custGeom>
                  <a:avLst/>
                  <a:gdLst>
                    <a:gd name="connsiteX0" fmla="*/ 28392 w 28392"/>
                    <a:gd name="connsiteY0" fmla="*/ 14112 h 28392"/>
                    <a:gd name="connsiteX1" fmla="*/ 14280 w 28392"/>
                    <a:gd name="connsiteY1" fmla="*/ 28392 h 28392"/>
                    <a:gd name="connsiteX2" fmla="*/ 0 w 28392"/>
                    <a:gd name="connsiteY2" fmla="*/ 14280 h 28392"/>
                    <a:gd name="connsiteX3" fmla="*/ 14112 w 28392"/>
                    <a:gd name="connsiteY3" fmla="*/ 0 h 28392"/>
                    <a:gd name="connsiteX4" fmla="*/ 14196 w 28392"/>
                    <a:gd name="connsiteY4" fmla="*/ 0 h 28392"/>
                    <a:gd name="connsiteX5" fmla="*/ 28392 w 28392"/>
                    <a:gd name="connsiteY5" fmla="*/ 14112 h 283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8392" h="28392">
                      <a:moveTo>
                        <a:pt x="28392" y="14112"/>
                      </a:moveTo>
                      <a:cubicBezTo>
                        <a:pt x="28438" y="21952"/>
                        <a:pt x="22120" y="28345"/>
                        <a:pt x="14280" y="28392"/>
                      </a:cubicBezTo>
                      <a:cubicBezTo>
                        <a:pt x="6440" y="28438"/>
                        <a:pt x="47" y="22120"/>
                        <a:pt x="0" y="14280"/>
                      </a:cubicBezTo>
                      <a:cubicBezTo>
                        <a:pt x="-46" y="6440"/>
                        <a:pt x="6272" y="47"/>
                        <a:pt x="14112" y="0"/>
                      </a:cubicBezTo>
                      <a:cubicBezTo>
                        <a:pt x="14140" y="0"/>
                        <a:pt x="14168" y="0"/>
                        <a:pt x="14196" y="0"/>
                      </a:cubicBezTo>
                      <a:cubicBezTo>
                        <a:pt x="22004" y="0"/>
                        <a:pt x="28346" y="6304"/>
                        <a:pt x="28392" y="14112"/>
                      </a:cubicBezTo>
                      <a:close/>
                    </a:path>
                  </a:pathLst>
                </a:custGeom>
                <a:solidFill>
                  <a:srgbClr val="6745FF"/>
                </a:solidFill>
                <a:ln w="8391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endParaRPr lang="fa-IR"/>
                </a:p>
              </p:txBody>
            </p:sp>
            <p:sp>
              <p:nvSpPr>
                <p:cNvPr id="10" name="Freeform: Shape 9">
                  <a:extLst>
                    <a:ext uri="{FF2B5EF4-FFF2-40B4-BE49-F238E27FC236}">
                      <a16:creationId xmlns:a16="http://schemas.microsoft.com/office/drawing/2014/main" id="{28E11879-A126-450F-81DC-502EE676672E}"/>
                    </a:ext>
                  </a:extLst>
                </p:cNvPr>
                <p:cNvSpPr/>
                <p:nvPr/>
              </p:nvSpPr>
              <p:spPr>
                <a:xfrm>
                  <a:off x="4188014" y="980595"/>
                  <a:ext cx="39732" cy="28896"/>
                </a:xfrm>
                <a:custGeom>
                  <a:avLst/>
                  <a:gdLst>
                    <a:gd name="connsiteX0" fmla="*/ 8484 w 39732"/>
                    <a:gd name="connsiteY0" fmla="*/ 1 h 28896"/>
                    <a:gd name="connsiteX1" fmla="*/ 31332 w 39732"/>
                    <a:gd name="connsiteY1" fmla="*/ 1 h 28896"/>
                    <a:gd name="connsiteX2" fmla="*/ 39732 w 39732"/>
                    <a:gd name="connsiteY2" fmla="*/ 8401 h 28896"/>
                    <a:gd name="connsiteX3" fmla="*/ 39732 w 39732"/>
                    <a:gd name="connsiteY3" fmla="*/ 28897 h 28896"/>
                    <a:gd name="connsiteX4" fmla="*/ 39732 w 39732"/>
                    <a:gd name="connsiteY4" fmla="*/ 28897 h 28896"/>
                    <a:gd name="connsiteX5" fmla="*/ 0 w 39732"/>
                    <a:gd name="connsiteY5" fmla="*/ 28897 h 28896"/>
                    <a:gd name="connsiteX6" fmla="*/ 0 w 39732"/>
                    <a:gd name="connsiteY6" fmla="*/ 28897 h 28896"/>
                    <a:gd name="connsiteX7" fmla="*/ 0 w 39732"/>
                    <a:gd name="connsiteY7" fmla="*/ 8485 h 28896"/>
                    <a:gd name="connsiteX8" fmla="*/ 8316 w 39732"/>
                    <a:gd name="connsiteY8" fmla="*/ 1 h 28896"/>
                    <a:gd name="connsiteX9" fmla="*/ 8484 w 39732"/>
                    <a:gd name="connsiteY9" fmla="*/ 1 h 2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9732" h="28896">
                      <a:moveTo>
                        <a:pt x="8484" y="1"/>
                      </a:moveTo>
                      <a:lnTo>
                        <a:pt x="31332" y="1"/>
                      </a:lnTo>
                      <a:cubicBezTo>
                        <a:pt x="35972" y="1"/>
                        <a:pt x="39732" y="3761"/>
                        <a:pt x="39732" y="8401"/>
                      </a:cubicBezTo>
                      <a:lnTo>
                        <a:pt x="39732" y="28897"/>
                      </a:lnTo>
                      <a:lnTo>
                        <a:pt x="39732" y="28897"/>
                      </a:lnTo>
                      <a:lnTo>
                        <a:pt x="0" y="28897"/>
                      </a:lnTo>
                      <a:lnTo>
                        <a:pt x="0" y="28897"/>
                      </a:lnTo>
                      <a:lnTo>
                        <a:pt x="0" y="8485"/>
                      </a:lnTo>
                      <a:cubicBezTo>
                        <a:pt x="-46" y="3845"/>
                        <a:pt x="3677" y="47"/>
                        <a:pt x="8316" y="1"/>
                      </a:cubicBezTo>
                      <a:cubicBezTo>
                        <a:pt x="8372" y="0"/>
                        <a:pt x="8428" y="0"/>
                        <a:pt x="8484" y="1"/>
                      </a:cubicBezTo>
                      <a:close/>
                    </a:path>
                  </a:pathLst>
                </a:custGeom>
                <a:solidFill>
                  <a:srgbClr val="6745FF"/>
                </a:solidFill>
                <a:ln w="8391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endParaRPr lang="fa-IR"/>
                </a:p>
              </p:txBody>
            </p:sp>
            <p:sp>
              <p:nvSpPr>
                <p:cNvPr id="11" name="Freeform: Shape 10">
                  <a:extLst>
                    <a:ext uri="{FF2B5EF4-FFF2-40B4-BE49-F238E27FC236}">
                      <a16:creationId xmlns:a16="http://schemas.microsoft.com/office/drawing/2014/main" id="{78D6AC42-372D-4747-8DFE-7AD550AA28A0}"/>
                    </a:ext>
                  </a:extLst>
                </p:cNvPr>
                <p:cNvSpPr/>
                <p:nvPr/>
              </p:nvSpPr>
              <p:spPr>
                <a:xfrm>
                  <a:off x="4268655" y="958252"/>
                  <a:ext cx="97355" cy="8399"/>
                </a:xfrm>
                <a:custGeom>
                  <a:avLst/>
                  <a:gdLst>
                    <a:gd name="connsiteX0" fmla="*/ 93156 w 97355"/>
                    <a:gd name="connsiteY0" fmla="*/ 8400 h 8399"/>
                    <a:gd name="connsiteX1" fmla="*/ 4200 w 97355"/>
                    <a:gd name="connsiteY1" fmla="*/ 8400 h 8399"/>
                    <a:gd name="connsiteX2" fmla="*/ 0 w 97355"/>
                    <a:gd name="connsiteY2" fmla="*/ 4200 h 8399"/>
                    <a:gd name="connsiteX3" fmla="*/ 4200 w 97355"/>
                    <a:gd name="connsiteY3" fmla="*/ 0 h 8399"/>
                    <a:gd name="connsiteX4" fmla="*/ 93156 w 97355"/>
                    <a:gd name="connsiteY4" fmla="*/ 0 h 8399"/>
                    <a:gd name="connsiteX5" fmla="*/ 97356 w 97355"/>
                    <a:gd name="connsiteY5" fmla="*/ 4200 h 8399"/>
                    <a:gd name="connsiteX6" fmla="*/ 93156 w 97355"/>
                    <a:gd name="connsiteY6" fmla="*/ 8400 h 83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97355" h="8399">
                      <a:moveTo>
                        <a:pt x="93156" y="8400"/>
                      </a:moveTo>
                      <a:lnTo>
                        <a:pt x="4200" y="8400"/>
                      </a:lnTo>
                      <a:cubicBezTo>
                        <a:pt x="1881" y="8400"/>
                        <a:pt x="0" y="6519"/>
                        <a:pt x="0" y="4200"/>
                      </a:cubicBezTo>
                      <a:cubicBezTo>
                        <a:pt x="0" y="1881"/>
                        <a:pt x="1881" y="0"/>
                        <a:pt x="4200" y="0"/>
                      </a:cubicBezTo>
                      <a:lnTo>
                        <a:pt x="93156" y="0"/>
                      </a:lnTo>
                      <a:cubicBezTo>
                        <a:pt x="95475" y="0"/>
                        <a:pt x="97356" y="1881"/>
                        <a:pt x="97356" y="4200"/>
                      </a:cubicBezTo>
                      <a:cubicBezTo>
                        <a:pt x="97311" y="6501"/>
                        <a:pt x="95457" y="8355"/>
                        <a:pt x="93156" y="8400"/>
                      </a:cubicBezTo>
                      <a:close/>
                    </a:path>
                  </a:pathLst>
                </a:custGeom>
                <a:solidFill>
                  <a:srgbClr val="6745FF"/>
                </a:solidFill>
                <a:ln w="8391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endParaRPr lang="fa-IR"/>
                </a:p>
              </p:txBody>
            </p:sp>
            <p:sp>
              <p:nvSpPr>
                <p:cNvPr id="12" name="Freeform: Shape 11">
                  <a:extLst>
                    <a:ext uri="{FF2B5EF4-FFF2-40B4-BE49-F238E27FC236}">
                      <a16:creationId xmlns:a16="http://schemas.microsoft.com/office/drawing/2014/main" id="{6C69DF64-21A3-41FA-B12C-EA9E97029F5A}"/>
                    </a:ext>
                  </a:extLst>
                </p:cNvPr>
                <p:cNvSpPr/>
                <p:nvPr/>
              </p:nvSpPr>
              <p:spPr>
                <a:xfrm>
                  <a:off x="4268655" y="985719"/>
                  <a:ext cx="153047" cy="8400"/>
                </a:xfrm>
                <a:custGeom>
                  <a:avLst/>
                  <a:gdLst>
                    <a:gd name="connsiteX0" fmla="*/ 148848 w 153047"/>
                    <a:gd name="connsiteY0" fmla="*/ 8400 h 8400"/>
                    <a:gd name="connsiteX1" fmla="*/ 4200 w 153047"/>
                    <a:gd name="connsiteY1" fmla="*/ 8400 h 8400"/>
                    <a:gd name="connsiteX2" fmla="*/ 0 w 153047"/>
                    <a:gd name="connsiteY2" fmla="*/ 4200 h 8400"/>
                    <a:gd name="connsiteX3" fmla="*/ 4200 w 153047"/>
                    <a:gd name="connsiteY3" fmla="*/ 0 h 8400"/>
                    <a:gd name="connsiteX4" fmla="*/ 148848 w 153047"/>
                    <a:gd name="connsiteY4" fmla="*/ 0 h 8400"/>
                    <a:gd name="connsiteX5" fmla="*/ 153048 w 153047"/>
                    <a:gd name="connsiteY5" fmla="*/ 4200 h 8400"/>
                    <a:gd name="connsiteX6" fmla="*/ 148848 w 153047"/>
                    <a:gd name="connsiteY6" fmla="*/ 8400 h 8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53047" h="8400">
                      <a:moveTo>
                        <a:pt x="148848" y="8400"/>
                      </a:moveTo>
                      <a:lnTo>
                        <a:pt x="4200" y="8400"/>
                      </a:lnTo>
                      <a:cubicBezTo>
                        <a:pt x="1881" y="8400"/>
                        <a:pt x="0" y="6519"/>
                        <a:pt x="0" y="4200"/>
                      </a:cubicBezTo>
                      <a:cubicBezTo>
                        <a:pt x="0" y="1881"/>
                        <a:pt x="1881" y="0"/>
                        <a:pt x="4200" y="0"/>
                      </a:cubicBezTo>
                      <a:lnTo>
                        <a:pt x="148848" y="0"/>
                      </a:lnTo>
                      <a:cubicBezTo>
                        <a:pt x="151167" y="0"/>
                        <a:pt x="153048" y="1881"/>
                        <a:pt x="153048" y="4200"/>
                      </a:cubicBezTo>
                      <a:cubicBezTo>
                        <a:pt x="153003" y="6501"/>
                        <a:pt x="151149" y="8355"/>
                        <a:pt x="148848" y="8400"/>
                      </a:cubicBezTo>
                      <a:close/>
                    </a:path>
                  </a:pathLst>
                </a:custGeom>
                <a:solidFill>
                  <a:srgbClr val="6745FF"/>
                </a:solidFill>
                <a:ln w="8391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endParaRPr lang="fa-IR"/>
                </a:p>
              </p:txBody>
            </p:sp>
            <p:sp>
              <p:nvSpPr>
                <p:cNvPr id="13" name="Freeform: Shape 12">
                  <a:extLst>
                    <a:ext uri="{FF2B5EF4-FFF2-40B4-BE49-F238E27FC236}">
                      <a16:creationId xmlns:a16="http://schemas.microsoft.com/office/drawing/2014/main" id="{063795A8-8ADA-4BAC-99FE-3B2EC2A600B5}"/>
                    </a:ext>
                  </a:extLst>
                </p:cNvPr>
                <p:cNvSpPr/>
                <p:nvPr/>
              </p:nvSpPr>
              <p:spPr>
                <a:xfrm>
                  <a:off x="4268655" y="1065016"/>
                  <a:ext cx="97355" cy="8400"/>
                </a:xfrm>
                <a:custGeom>
                  <a:avLst/>
                  <a:gdLst>
                    <a:gd name="connsiteX0" fmla="*/ 93156 w 97355"/>
                    <a:gd name="connsiteY0" fmla="*/ 8400 h 8400"/>
                    <a:gd name="connsiteX1" fmla="*/ 4200 w 97355"/>
                    <a:gd name="connsiteY1" fmla="*/ 8400 h 8400"/>
                    <a:gd name="connsiteX2" fmla="*/ 0 w 97355"/>
                    <a:gd name="connsiteY2" fmla="*/ 4200 h 8400"/>
                    <a:gd name="connsiteX3" fmla="*/ 4200 w 97355"/>
                    <a:gd name="connsiteY3" fmla="*/ 0 h 8400"/>
                    <a:gd name="connsiteX4" fmla="*/ 93156 w 97355"/>
                    <a:gd name="connsiteY4" fmla="*/ 0 h 8400"/>
                    <a:gd name="connsiteX5" fmla="*/ 97356 w 97355"/>
                    <a:gd name="connsiteY5" fmla="*/ 4200 h 8400"/>
                    <a:gd name="connsiteX6" fmla="*/ 93156 w 97355"/>
                    <a:gd name="connsiteY6" fmla="*/ 8400 h 8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97355" h="8400">
                      <a:moveTo>
                        <a:pt x="93156" y="8400"/>
                      </a:moveTo>
                      <a:lnTo>
                        <a:pt x="4200" y="8400"/>
                      </a:lnTo>
                      <a:cubicBezTo>
                        <a:pt x="1881" y="8400"/>
                        <a:pt x="0" y="6519"/>
                        <a:pt x="0" y="4200"/>
                      </a:cubicBezTo>
                      <a:cubicBezTo>
                        <a:pt x="0" y="1881"/>
                        <a:pt x="1881" y="0"/>
                        <a:pt x="4200" y="0"/>
                      </a:cubicBezTo>
                      <a:lnTo>
                        <a:pt x="93156" y="0"/>
                      </a:lnTo>
                      <a:cubicBezTo>
                        <a:pt x="95475" y="0"/>
                        <a:pt x="97356" y="1881"/>
                        <a:pt x="97356" y="4200"/>
                      </a:cubicBezTo>
                      <a:cubicBezTo>
                        <a:pt x="97356" y="6519"/>
                        <a:pt x="95475" y="8400"/>
                        <a:pt x="93156" y="8400"/>
                      </a:cubicBezTo>
                      <a:close/>
                    </a:path>
                  </a:pathLst>
                </a:custGeom>
                <a:solidFill>
                  <a:srgbClr val="6745FF"/>
                </a:solidFill>
                <a:ln w="8391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endParaRPr lang="fa-IR"/>
                </a:p>
              </p:txBody>
            </p:sp>
            <p:sp>
              <p:nvSpPr>
                <p:cNvPr id="14" name="Freeform: Shape 13">
                  <a:extLst>
                    <a:ext uri="{FF2B5EF4-FFF2-40B4-BE49-F238E27FC236}">
                      <a16:creationId xmlns:a16="http://schemas.microsoft.com/office/drawing/2014/main" id="{7FD3273C-8842-487F-A50D-D3B8B4A15D5D}"/>
                    </a:ext>
                  </a:extLst>
                </p:cNvPr>
                <p:cNvSpPr/>
                <p:nvPr/>
              </p:nvSpPr>
              <p:spPr>
                <a:xfrm>
                  <a:off x="4268655" y="1092484"/>
                  <a:ext cx="153047" cy="8399"/>
                </a:xfrm>
                <a:custGeom>
                  <a:avLst/>
                  <a:gdLst>
                    <a:gd name="connsiteX0" fmla="*/ 148848 w 153047"/>
                    <a:gd name="connsiteY0" fmla="*/ 8400 h 8399"/>
                    <a:gd name="connsiteX1" fmla="*/ 4200 w 153047"/>
                    <a:gd name="connsiteY1" fmla="*/ 8400 h 8399"/>
                    <a:gd name="connsiteX2" fmla="*/ 0 w 153047"/>
                    <a:gd name="connsiteY2" fmla="*/ 4200 h 8399"/>
                    <a:gd name="connsiteX3" fmla="*/ 4200 w 153047"/>
                    <a:gd name="connsiteY3" fmla="*/ 0 h 8399"/>
                    <a:gd name="connsiteX4" fmla="*/ 148848 w 153047"/>
                    <a:gd name="connsiteY4" fmla="*/ 0 h 8399"/>
                    <a:gd name="connsiteX5" fmla="*/ 153048 w 153047"/>
                    <a:gd name="connsiteY5" fmla="*/ 4200 h 8399"/>
                    <a:gd name="connsiteX6" fmla="*/ 148848 w 153047"/>
                    <a:gd name="connsiteY6" fmla="*/ 8400 h 83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53047" h="8399">
                      <a:moveTo>
                        <a:pt x="148848" y="8400"/>
                      </a:moveTo>
                      <a:lnTo>
                        <a:pt x="4200" y="8400"/>
                      </a:lnTo>
                      <a:cubicBezTo>
                        <a:pt x="1881" y="8400"/>
                        <a:pt x="0" y="6519"/>
                        <a:pt x="0" y="4200"/>
                      </a:cubicBezTo>
                      <a:cubicBezTo>
                        <a:pt x="0" y="1881"/>
                        <a:pt x="1881" y="0"/>
                        <a:pt x="4200" y="0"/>
                      </a:cubicBezTo>
                      <a:lnTo>
                        <a:pt x="148848" y="0"/>
                      </a:lnTo>
                      <a:cubicBezTo>
                        <a:pt x="151149" y="45"/>
                        <a:pt x="153003" y="1899"/>
                        <a:pt x="153048" y="4200"/>
                      </a:cubicBezTo>
                      <a:cubicBezTo>
                        <a:pt x="153048" y="6519"/>
                        <a:pt x="151167" y="8400"/>
                        <a:pt x="148848" y="8400"/>
                      </a:cubicBezTo>
                      <a:close/>
                    </a:path>
                  </a:pathLst>
                </a:custGeom>
                <a:solidFill>
                  <a:srgbClr val="6745FF"/>
                </a:solidFill>
                <a:ln w="8391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endParaRPr lang="fa-IR"/>
                </a:p>
              </p:txBody>
            </p:sp>
            <p:sp>
              <p:nvSpPr>
                <p:cNvPr id="15" name="Freeform: Shape 14">
                  <a:extLst>
                    <a:ext uri="{FF2B5EF4-FFF2-40B4-BE49-F238E27FC236}">
                      <a16:creationId xmlns:a16="http://schemas.microsoft.com/office/drawing/2014/main" id="{472F2E29-BE58-44BA-BC7E-336344ED9098}"/>
                    </a:ext>
                  </a:extLst>
                </p:cNvPr>
                <p:cNvSpPr/>
                <p:nvPr/>
              </p:nvSpPr>
              <p:spPr>
                <a:xfrm>
                  <a:off x="4268655" y="1148259"/>
                  <a:ext cx="97355" cy="8400"/>
                </a:xfrm>
                <a:custGeom>
                  <a:avLst/>
                  <a:gdLst>
                    <a:gd name="connsiteX0" fmla="*/ 93156 w 97355"/>
                    <a:gd name="connsiteY0" fmla="*/ 8400 h 8400"/>
                    <a:gd name="connsiteX1" fmla="*/ 4200 w 97355"/>
                    <a:gd name="connsiteY1" fmla="*/ 8400 h 8400"/>
                    <a:gd name="connsiteX2" fmla="*/ 0 w 97355"/>
                    <a:gd name="connsiteY2" fmla="*/ 4200 h 8400"/>
                    <a:gd name="connsiteX3" fmla="*/ 4200 w 97355"/>
                    <a:gd name="connsiteY3" fmla="*/ 0 h 8400"/>
                    <a:gd name="connsiteX4" fmla="*/ 93156 w 97355"/>
                    <a:gd name="connsiteY4" fmla="*/ 0 h 8400"/>
                    <a:gd name="connsiteX5" fmla="*/ 97356 w 97355"/>
                    <a:gd name="connsiteY5" fmla="*/ 4200 h 8400"/>
                    <a:gd name="connsiteX6" fmla="*/ 93156 w 97355"/>
                    <a:gd name="connsiteY6" fmla="*/ 8400 h 8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97355" h="8400">
                      <a:moveTo>
                        <a:pt x="93156" y="8400"/>
                      </a:moveTo>
                      <a:lnTo>
                        <a:pt x="4200" y="8400"/>
                      </a:lnTo>
                      <a:cubicBezTo>
                        <a:pt x="1881" y="8400"/>
                        <a:pt x="0" y="6519"/>
                        <a:pt x="0" y="4200"/>
                      </a:cubicBezTo>
                      <a:cubicBezTo>
                        <a:pt x="0" y="1881"/>
                        <a:pt x="1881" y="0"/>
                        <a:pt x="4200" y="0"/>
                      </a:cubicBezTo>
                      <a:lnTo>
                        <a:pt x="93156" y="0"/>
                      </a:lnTo>
                      <a:cubicBezTo>
                        <a:pt x="95475" y="0"/>
                        <a:pt x="97356" y="1881"/>
                        <a:pt x="97356" y="4200"/>
                      </a:cubicBezTo>
                      <a:cubicBezTo>
                        <a:pt x="97356" y="6519"/>
                        <a:pt x="95475" y="8400"/>
                        <a:pt x="93156" y="8400"/>
                      </a:cubicBezTo>
                      <a:close/>
                    </a:path>
                  </a:pathLst>
                </a:custGeom>
                <a:solidFill>
                  <a:srgbClr val="6745FF"/>
                </a:solidFill>
                <a:ln w="8391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endParaRPr lang="fa-IR"/>
                </a:p>
              </p:txBody>
            </p:sp>
            <p:sp>
              <p:nvSpPr>
                <p:cNvPr id="16" name="Freeform: Shape 15">
                  <a:extLst>
                    <a:ext uri="{FF2B5EF4-FFF2-40B4-BE49-F238E27FC236}">
                      <a16:creationId xmlns:a16="http://schemas.microsoft.com/office/drawing/2014/main" id="{A491C3ED-D5A4-4ED1-9EFD-9D3E64B5E0A5}"/>
                    </a:ext>
                  </a:extLst>
                </p:cNvPr>
                <p:cNvSpPr/>
                <p:nvPr/>
              </p:nvSpPr>
              <p:spPr>
                <a:xfrm>
                  <a:off x="4268655" y="1175476"/>
                  <a:ext cx="153047" cy="8400"/>
                </a:xfrm>
                <a:custGeom>
                  <a:avLst/>
                  <a:gdLst>
                    <a:gd name="connsiteX0" fmla="*/ 148848 w 153047"/>
                    <a:gd name="connsiteY0" fmla="*/ 8400 h 8400"/>
                    <a:gd name="connsiteX1" fmla="*/ 4200 w 153047"/>
                    <a:gd name="connsiteY1" fmla="*/ 8400 h 8400"/>
                    <a:gd name="connsiteX2" fmla="*/ 0 w 153047"/>
                    <a:gd name="connsiteY2" fmla="*/ 4200 h 8400"/>
                    <a:gd name="connsiteX3" fmla="*/ 4200 w 153047"/>
                    <a:gd name="connsiteY3" fmla="*/ 0 h 8400"/>
                    <a:gd name="connsiteX4" fmla="*/ 148848 w 153047"/>
                    <a:gd name="connsiteY4" fmla="*/ 0 h 8400"/>
                    <a:gd name="connsiteX5" fmla="*/ 153048 w 153047"/>
                    <a:gd name="connsiteY5" fmla="*/ 4200 h 8400"/>
                    <a:gd name="connsiteX6" fmla="*/ 148848 w 153047"/>
                    <a:gd name="connsiteY6" fmla="*/ 8400 h 8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53047" h="8400">
                      <a:moveTo>
                        <a:pt x="148848" y="8400"/>
                      </a:moveTo>
                      <a:lnTo>
                        <a:pt x="4200" y="8400"/>
                      </a:lnTo>
                      <a:cubicBezTo>
                        <a:pt x="1881" y="8400"/>
                        <a:pt x="0" y="6519"/>
                        <a:pt x="0" y="4200"/>
                      </a:cubicBezTo>
                      <a:cubicBezTo>
                        <a:pt x="0" y="1881"/>
                        <a:pt x="1881" y="0"/>
                        <a:pt x="4200" y="0"/>
                      </a:cubicBezTo>
                      <a:lnTo>
                        <a:pt x="148848" y="0"/>
                      </a:lnTo>
                      <a:cubicBezTo>
                        <a:pt x="151149" y="45"/>
                        <a:pt x="153003" y="1899"/>
                        <a:pt x="153048" y="4200"/>
                      </a:cubicBezTo>
                      <a:cubicBezTo>
                        <a:pt x="153048" y="6519"/>
                        <a:pt x="151167" y="8400"/>
                        <a:pt x="148848" y="8400"/>
                      </a:cubicBezTo>
                      <a:close/>
                    </a:path>
                  </a:pathLst>
                </a:custGeom>
                <a:solidFill>
                  <a:srgbClr val="6745FF"/>
                </a:solidFill>
                <a:ln w="8391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endParaRPr lang="fa-IR"/>
                </a:p>
              </p:txBody>
            </p:sp>
            <p:sp>
              <p:nvSpPr>
                <p:cNvPr id="17" name="Freeform: Shape 16">
                  <a:extLst>
                    <a:ext uri="{FF2B5EF4-FFF2-40B4-BE49-F238E27FC236}">
                      <a16:creationId xmlns:a16="http://schemas.microsoft.com/office/drawing/2014/main" id="{6BD72B37-B4FC-4C82-A556-841AAED40CDC}"/>
                    </a:ext>
                  </a:extLst>
                </p:cNvPr>
                <p:cNvSpPr/>
                <p:nvPr/>
              </p:nvSpPr>
              <p:spPr>
                <a:xfrm>
                  <a:off x="4268655" y="1231503"/>
                  <a:ext cx="97355" cy="8400"/>
                </a:xfrm>
                <a:custGeom>
                  <a:avLst/>
                  <a:gdLst>
                    <a:gd name="connsiteX0" fmla="*/ 93156 w 97355"/>
                    <a:gd name="connsiteY0" fmla="*/ 8400 h 8400"/>
                    <a:gd name="connsiteX1" fmla="*/ 4200 w 97355"/>
                    <a:gd name="connsiteY1" fmla="*/ 8400 h 8400"/>
                    <a:gd name="connsiteX2" fmla="*/ 0 w 97355"/>
                    <a:gd name="connsiteY2" fmla="*/ 4200 h 8400"/>
                    <a:gd name="connsiteX3" fmla="*/ 4200 w 97355"/>
                    <a:gd name="connsiteY3" fmla="*/ 0 h 8400"/>
                    <a:gd name="connsiteX4" fmla="*/ 93156 w 97355"/>
                    <a:gd name="connsiteY4" fmla="*/ 0 h 8400"/>
                    <a:gd name="connsiteX5" fmla="*/ 97356 w 97355"/>
                    <a:gd name="connsiteY5" fmla="*/ 4200 h 8400"/>
                    <a:gd name="connsiteX6" fmla="*/ 93156 w 97355"/>
                    <a:gd name="connsiteY6" fmla="*/ 8400 h 8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97355" h="8400">
                      <a:moveTo>
                        <a:pt x="93156" y="8400"/>
                      </a:moveTo>
                      <a:lnTo>
                        <a:pt x="4200" y="8400"/>
                      </a:lnTo>
                      <a:cubicBezTo>
                        <a:pt x="1881" y="8400"/>
                        <a:pt x="0" y="6519"/>
                        <a:pt x="0" y="4200"/>
                      </a:cubicBezTo>
                      <a:cubicBezTo>
                        <a:pt x="0" y="1881"/>
                        <a:pt x="1881" y="0"/>
                        <a:pt x="4200" y="0"/>
                      </a:cubicBezTo>
                      <a:lnTo>
                        <a:pt x="93156" y="0"/>
                      </a:lnTo>
                      <a:cubicBezTo>
                        <a:pt x="95475" y="0"/>
                        <a:pt x="97356" y="1881"/>
                        <a:pt x="97356" y="4200"/>
                      </a:cubicBezTo>
                      <a:cubicBezTo>
                        <a:pt x="97356" y="6519"/>
                        <a:pt x="95475" y="8400"/>
                        <a:pt x="93156" y="8400"/>
                      </a:cubicBezTo>
                      <a:close/>
                    </a:path>
                  </a:pathLst>
                </a:custGeom>
                <a:solidFill>
                  <a:srgbClr val="6745FF"/>
                </a:solidFill>
                <a:ln w="8391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endParaRPr lang="fa-IR"/>
                </a:p>
              </p:txBody>
            </p:sp>
            <p:sp>
              <p:nvSpPr>
                <p:cNvPr id="18" name="Freeform: Shape 17">
                  <a:extLst>
                    <a:ext uri="{FF2B5EF4-FFF2-40B4-BE49-F238E27FC236}">
                      <a16:creationId xmlns:a16="http://schemas.microsoft.com/office/drawing/2014/main" id="{92B356EC-F78C-4B36-BB3A-4D721478E7F3}"/>
                    </a:ext>
                  </a:extLst>
                </p:cNvPr>
                <p:cNvSpPr/>
                <p:nvPr/>
              </p:nvSpPr>
              <p:spPr>
                <a:xfrm>
                  <a:off x="4268655" y="1258971"/>
                  <a:ext cx="153047" cy="8400"/>
                </a:xfrm>
                <a:custGeom>
                  <a:avLst/>
                  <a:gdLst>
                    <a:gd name="connsiteX0" fmla="*/ 148848 w 153047"/>
                    <a:gd name="connsiteY0" fmla="*/ 8400 h 8400"/>
                    <a:gd name="connsiteX1" fmla="*/ 4200 w 153047"/>
                    <a:gd name="connsiteY1" fmla="*/ 8400 h 8400"/>
                    <a:gd name="connsiteX2" fmla="*/ 0 w 153047"/>
                    <a:gd name="connsiteY2" fmla="*/ 4200 h 8400"/>
                    <a:gd name="connsiteX3" fmla="*/ 4200 w 153047"/>
                    <a:gd name="connsiteY3" fmla="*/ 0 h 8400"/>
                    <a:gd name="connsiteX4" fmla="*/ 148848 w 153047"/>
                    <a:gd name="connsiteY4" fmla="*/ 0 h 8400"/>
                    <a:gd name="connsiteX5" fmla="*/ 153048 w 153047"/>
                    <a:gd name="connsiteY5" fmla="*/ 4200 h 8400"/>
                    <a:gd name="connsiteX6" fmla="*/ 148848 w 153047"/>
                    <a:gd name="connsiteY6" fmla="*/ 8400 h 8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53047" h="8400">
                      <a:moveTo>
                        <a:pt x="148848" y="8400"/>
                      </a:moveTo>
                      <a:lnTo>
                        <a:pt x="4200" y="8400"/>
                      </a:lnTo>
                      <a:cubicBezTo>
                        <a:pt x="1881" y="8400"/>
                        <a:pt x="0" y="6519"/>
                        <a:pt x="0" y="4200"/>
                      </a:cubicBezTo>
                      <a:cubicBezTo>
                        <a:pt x="0" y="1881"/>
                        <a:pt x="1881" y="0"/>
                        <a:pt x="4200" y="0"/>
                      </a:cubicBezTo>
                      <a:lnTo>
                        <a:pt x="148848" y="0"/>
                      </a:lnTo>
                      <a:cubicBezTo>
                        <a:pt x="151149" y="45"/>
                        <a:pt x="153003" y="1899"/>
                        <a:pt x="153048" y="4200"/>
                      </a:cubicBezTo>
                      <a:cubicBezTo>
                        <a:pt x="153048" y="6519"/>
                        <a:pt x="151167" y="8400"/>
                        <a:pt x="148848" y="8400"/>
                      </a:cubicBezTo>
                      <a:close/>
                    </a:path>
                  </a:pathLst>
                </a:custGeom>
                <a:solidFill>
                  <a:srgbClr val="6745FF"/>
                </a:solidFill>
                <a:ln w="8391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endParaRPr lang="fa-IR"/>
                </a:p>
              </p:txBody>
            </p:sp>
            <p:sp>
              <p:nvSpPr>
                <p:cNvPr id="19" name="Freeform: Shape 18">
                  <a:extLst>
                    <a:ext uri="{FF2B5EF4-FFF2-40B4-BE49-F238E27FC236}">
                      <a16:creationId xmlns:a16="http://schemas.microsoft.com/office/drawing/2014/main" id="{7D8766AD-456C-4643-AE8B-BFDBB95643F7}"/>
                    </a:ext>
                  </a:extLst>
                </p:cNvPr>
                <p:cNvSpPr/>
                <p:nvPr/>
              </p:nvSpPr>
              <p:spPr>
                <a:xfrm>
                  <a:off x="4179531" y="1059388"/>
                  <a:ext cx="55944" cy="55944"/>
                </a:xfrm>
                <a:custGeom>
                  <a:avLst/>
                  <a:gdLst>
                    <a:gd name="connsiteX0" fmla="*/ 55944 w 55944"/>
                    <a:gd name="connsiteY0" fmla="*/ 27972 h 55944"/>
                    <a:gd name="connsiteX1" fmla="*/ 27972 w 55944"/>
                    <a:gd name="connsiteY1" fmla="*/ 55944 h 55944"/>
                    <a:gd name="connsiteX2" fmla="*/ 0 w 55944"/>
                    <a:gd name="connsiteY2" fmla="*/ 27972 h 55944"/>
                    <a:gd name="connsiteX3" fmla="*/ 27972 w 55944"/>
                    <a:gd name="connsiteY3" fmla="*/ 0 h 55944"/>
                    <a:gd name="connsiteX4" fmla="*/ 55944 w 55944"/>
                    <a:gd name="connsiteY4" fmla="*/ 27972 h 559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5944" h="55944">
                      <a:moveTo>
                        <a:pt x="55944" y="27972"/>
                      </a:moveTo>
                      <a:cubicBezTo>
                        <a:pt x="55944" y="43421"/>
                        <a:pt x="43421" y="55944"/>
                        <a:pt x="27972" y="55944"/>
                      </a:cubicBezTo>
                      <a:cubicBezTo>
                        <a:pt x="12523" y="55944"/>
                        <a:pt x="0" y="43421"/>
                        <a:pt x="0" y="27972"/>
                      </a:cubicBezTo>
                      <a:cubicBezTo>
                        <a:pt x="0" y="12523"/>
                        <a:pt x="12523" y="0"/>
                        <a:pt x="27972" y="0"/>
                      </a:cubicBezTo>
                      <a:cubicBezTo>
                        <a:pt x="43421" y="0"/>
                        <a:pt x="55944" y="12523"/>
                        <a:pt x="55944" y="27972"/>
                      </a:cubicBezTo>
                      <a:close/>
                    </a:path>
                  </a:pathLst>
                </a:custGeom>
                <a:solidFill>
                  <a:srgbClr val="FFB361"/>
                </a:solidFill>
                <a:ln w="8391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endParaRPr lang="fa-IR"/>
                </a:p>
              </p:txBody>
            </p:sp>
            <p:sp>
              <p:nvSpPr>
                <p:cNvPr id="20" name="Freeform: Shape 19">
                  <a:extLst>
                    <a:ext uri="{FF2B5EF4-FFF2-40B4-BE49-F238E27FC236}">
                      <a16:creationId xmlns:a16="http://schemas.microsoft.com/office/drawing/2014/main" id="{0C63EE80-9234-41DB-859E-652091543090}"/>
                    </a:ext>
                  </a:extLst>
                </p:cNvPr>
                <p:cNvSpPr/>
                <p:nvPr/>
              </p:nvSpPr>
              <p:spPr>
                <a:xfrm>
                  <a:off x="4192031" y="1075623"/>
                  <a:ext cx="31743" cy="25428"/>
                </a:xfrm>
                <a:custGeom>
                  <a:avLst/>
                  <a:gdLst>
                    <a:gd name="connsiteX0" fmla="*/ 13119 w 31743"/>
                    <a:gd name="connsiteY0" fmla="*/ 25429 h 25428"/>
                    <a:gd name="connsiteX1" fmla="*/ 687 w 31743"/>
                    <a:gd name="connsiteY1" fmla="*/ 13333 h 25428"/>
                    <a:gd name="connsiteX2" fmla="*/ 1899 w 31743"/>
                    <a:gd name="connsiteY2" fmla="*/ 7518 h 25428"/>
                    <a:gd name="connsiteX3" fmla="*/ 6399 w 31743"/>
                    <a:gd name="connsiteY3" fmla="*/ 7453 h 25428"/>
                    <a:gd name="connsiteX4" fmla="*/ 12867 w 31743"/>
                    <a:gd name="connsiteY4" fmla="*/ 13669 h 25428"/>
                    <a:gd name="connsiteX5" fmla="*/ 24459 w 31743"/>
                    <a:gd name="connsiteY5" fmla="*/ 1321 h 25428"/>
                    <a:gd name="connsiteX6" fmla="*/ 30423 w 31743"/>
                    <a:gd name="connsiteY6" fmla="*/ 1153 h 25428"/>
                    <a:gd name="connsiteX7" fmla="*/ 30591 w 31743"/>
                    <a:gd name="connsiteY7" fmla="*/ 7117 h 254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1743" h="25428">
                      <a:moveTo>
                        <a:pt x="13119" y="25429"/>
                      </a:moveTo>
                      <a:lnTo>
                        <a:pt x="687" y="13333"/>
                      </a:lnTo>
                      <a:cubicBezTo>
                        <a:pt x="-584" y="11392"/>
                        <a:pt x="-41" y="8789"/>
                        <a:pt x="1899" y="7518"/>
                      </a:cubicBezTo>
                      <a:cubicBezTo>
                        <a:pt x="3260" y="6626"/>
                        <a:pt x="5013" y="6601"/>
                        <a:pt x="6399" y="7453"/>
                      </a:cubicBezTo>
                      <a:lnTo>
                        <a:pt x="12867" y="13669"/>
                      </a:lnTo>
                      <a:lnTo>
                        <a:pt x="24459" y="1321"/>
                      </a:lnTo>
                      <a:cubicBezTo>
                        <a:pt x="26059" y="-373"/>
                        <a:pt x="28730" y="-447"/>
                        <a:pt x="30423" y="1153"/>
                      </a:cubicBezTo>
                      <a:cubicBezTo>
                        <a:pt x="32117" y="2753"/>
                        <a:pt x="32191" y="5423"/>
                        <a:pt x="30591" y="711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8391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endParaRPr lang="fa-IR"/>
                </a:p>
              </p:txBody>
            </p:sp>
            <p:sp>
              <p:nvSpPr>
                <p:cNvPr id="21" name="Freeform: Shape 20">
                  <a:extLst>
                    <a:ext uri="{FF2B5EF4-FFF2-40B4-BE49-F238E27FC236}">
                      <a16:creationId xmlns:a16="http://schemas.microsoft.com/office/drawing/2014/main" id="{5EE497F0-D6E9-40B0-BCF1-CA4E2DA36449}"/>
                    </a:ext>
                  </a:extLst>
                </p:cNvPr>
                <p:cNvSpPr/>
                <p:nvPr/>
              </p:nvSpPr>
              <p:spPr>
                <a:xfrm>
                  <a:off x="4179531" y="1138264"/>
                  <a:ext cx="55944" cy="55943"/>
                </a:xfrm>
                <a:custGeom>
                  <a:avLst/>
                  <a:gdLst>
                    <a:gd name="connsiteX0" fmla="*/ 55944 w 55944"/>
                    <a:gd name="connsiteY0" fmla="*/ 27972 h 55943"/>
                    <a:gd name="connsiteX1" fmla="*/ 27972 w 55944"/>
                    <a:gd name="connsiteY1" fmla="*/ 55944 h 55943"/>
                    <a:gd name="connsiteX2" fmla="*/ 0 w 55944"/>
                    <a:gd name="connsiteY2" fmla="*/ 27972 h 55943"/>
                    <a:gd name="connsiteX3" fmla="*/ 27972 w 55944"/>
                    <a:gd name="connsiteY3" fmla="*/ 0 h 55943"/>
                    <a:gd name="connsiteX4" fmla="*/ 55944 w 55944"/>
                    <a:gd name="connsiteY4" fmla="*/ 27972 h 559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5944" h="55943">
                      <a:moveTo>
                        <a:pt x="55944" y="27972"/>
                      </a:moveTo>
                      <a:cubicBezTo>
                        <a:pt x="55944" y="43421"/>
                        <a:pt x="43421" y="55944"/>
                        <a:pt x="27972" y="55944"/>
                      </a:cubicBezTo>
                      <a:cubicBezTo>
                        <a:pt x="12523" y="55944"/>
                        <a:pt x="0" y="43421"/>
                        <a:pt x="0" y="27972"/>
                      </a:cubicBezTo>
                      <a:cubicBezTo>
                        <a:pt x="0" y="12524"/>
                        <a:pt x="12523" y="0"/>
                        <a:pt x="27972" y="0"/>
                      </a:cubicBezTo>
                      <a:cubicBezTo>
                        <a:pt x="43421" y="0"/>
                        <a:pt x="55944" y="12523"/>
                        <a:pt x="55944" y="27972"/>
                      </a:cubicBezTo>
                      <a:close/>
                    </a:path>
                  </a:pathLst>
                </a:custGeom>
                <a:solidFill>
                  <a:srgbClr val="FFB361"/>
                </a:solidFill>
                <a:ln w="8391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endParaRPr lang="fa-IR"/>
                </a:p>
              </p:txBody>
            </p:sp>
            <p:sp>
              <p:nvSpPr>
                <p:cNvPr id="22" name="Freeform: Shape 21">
                  <a:extLst>
                    <a:ext uri="{FF2B5EF4-FFF2-40B4-BE49-F238E27FC236}">
                      <a16:creationId xmlns:a16="http://schemas.microsoft.com/office/drawing/2014/main" id="{0ECE1053-10EA-445D-96B7-6D0EC7A572F6}"/>
                    </a:ext>
                  </a:extLst>
                </p:cNvPr>
                <p:cNvSpPr/>
                <p:nvPr/>
              </p:nvSpPr>
              <p:spPr>
                <a:xfrm>
                  <a:off x="4191641" y="1155703"/>
                  <a:ext cx="32139" cy="25484"/>
                </a:xfrm>
                <a:custGeom>
                  <a:avLst/>
                  <a:gdLst>
                    <a:gd name="connsiteX0" fmla="*/ 13509 w 32139"/>
                    <a:gd name="connsiteY0" fmla="*/ 25484 h 25484"/>
                    <a:gd name="connsiteX1" fmla="*/ 1077 w 32139"/>
                    <a:gd name="connsiteY1" fmla="*/ 13388 h 25484"/>
                    <a:gd name="connsiteX2" fmla="*/ 1392 w 32139"/>
                    <a:gd name="connsiteY2" fmla="*/ 7457 h 25484"/>
                    <a:gd name="connsiteX3" fmla="*/ 6873 w 32139"/>
                    <a:gd name="connsiteY3" fmla="*/ 7340 h 25484"/>
                    <a:gd name="connsiteX4" fmla="*/ 13341 w 32139"/>
                    <a:gd name="connsiteY4" fmla="*/ 13556 h 25484"/>
                    <a:gd name="connsiteX5" fmla="*/ 24933 w 32139"/>
                    <a:gd name="connsiteY5" fmla="*/ 1208 h 25484"/>
                    <a:gd name="connsiteX6" fmla="*/ 30897 w 32139"/>
                    <a:gd name="connsiteY6" fmla="*/ 1208 h 25484"/>
                    <a:gd name="connsiteX7" fmla="*/ 30922 w 32139"/>
                    <a:gd name="connsiteY7" fmla="*/ 7148 h 25484"/>
                    <a:gd name="connsiteX8" fmla="*/ 30897 w 32139"/>
                    <a:gd name="connsiteY8" fmla="*/ 7172 h 254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2139" h="25484">
                      <a:moveTo>
                        <a:pt x="13509" y="25484"/>
                      </a:moveTo>
                      <a:lnTo>
                        <a:pt x="1077" y="13388"/>
                      </a:lnTo>
                      <a:cubicBezTo>
                        <a:pt x="-474" y="11664"/>
                        <a:pt x="-333" y="9008"/>
                        <a:pt x="1392" y="7457"/>
                      </a:cubicBezTo>
                      <a:cubicBezTo>
                        <a:pt x="2938" y="6066"/>
                        <a:pt x="5269" y="6016"/>
                        <a:pt x="6873" y="7340"/>
                      </a:cubicBezTo>
                      <a:lnTo>
                        <a:pt x="13341" y="13556"/>
                      </a:lnTo>
                      <a:lnTo>
                        <a:pt x="24933" y="1208"/>
                      </a:lnTo>
                      <a:cubicBezTo>
                        <a:pt x="26595" y="-403"/>
                        <a:pt x="29236" y="-403"/>
                        <a:pt x="30897" y="1208"/>
                      </a:cubicBezTo>
                      <a:cubicBezTo>
                        <a:pt x="32544" y="2842"/>
                        <a:pt x="32555" y="5501"/>
                        <a:pt x="30922" y="7148"/>
                      </a:cubicBezTo>
                      <a:cubicBezTo>
                        <a:pt x="30913" y="7156"/>
                        <a:pt x="30906" y="7164"/>
                        <a:pt x="30897" y="717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8391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endParaRPr lang="fa-IR"/>
                </a:p>
              </p:txBody>
            </p:sp>
            <p:sp>
              <p:nvSpPr>
                <p:cNvPr id="23" name="Freeform: Shape 22">
                  <a:extLst>
                    <a:ext uri="{FF2B5EF4-FFF2-40B4-BE49-F238E27FC236}">
                      <a16:creationId xmlns:a16="http://schemas.microsoft.com/office/drawing/2014/main" id="{9BBF2F1D-12A4-4C5D-9730-4898D83FBD50}"/>
                    </a:ext>
                  </a:extLst>
                </p:cNvPr>
                <p:cNvSpPr/>
                <p:nvPr/>
              </p:nvSpPr>
              <p:spPr>
                <a:xfrm>
                  <a:off x="4179531" y="1217056"/>
                  <a:ext cx="55944" cy="55943"/>
                </a:xfrm>
                <a:custGeom>
                  <a:avLst/>
                  <a:gdLst>
                    <a:gd name="connsiteX0" fmla="*/ 55944 w 55944"/>
                    <a:gd name="connsiteY0" fmla="*/ 27972 h 55943"/>
                    <a:gd name="connsiteX1" fmla="*/ 27972 w 55944"/>
                    <a:gd name="connsiteY1" fmla="*/ 55944 h 55943"/>
                    <a:gd name="connsiteX2" fmla="*/ 0 w 55944"/>
                    <a:gd name="connsiteY2" fmla="*/ 27972 h 55943"/>
                    <a:gd name="connsiteX3" fmla="*/ 27972 w 55944"/>
                    <a:gd name="connsiteY3" fmla="*/ 0 h 55943"/>
                    <a:gd name="connsiteX4" fmla="*/ 55944 w 55944"/>
                    <a:gd name="connsiteY4" fmla="*/ 27972 h 559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5944" h="55943">
                      <a:moveTo>
                        <a:pt x="55944" y="27972"/>
                      </a:moveTo>
                      <a:cubicBezTo>
                        <a:pt x="55944" y="43420"/>
                        <a:pt x="43421" y="55944"/>
                        <a:pt x="27972" y="55944"/>
                      </a:cubicBezTo>
                      <a:cubicBezTo>
                        <a:pt x="12523" y="55944"/>
                        <a:pt x="0" y="43421"/>
                        <a:pt x="0" y="27972"/>
                      </a:cubicBezTo>
                      <a:cubicBezTo>
                        <a:pt x="0" y="12523"/>
                        <a:pt x="12523" y="0"/>
                        <a:pt x="27972" y="0"/>
                      </a:cubicBezTo>
                      <a:cubicBezTo>
                        <a:pt x="43421" y="0"/>
                        <a:pt x="55944" y="12523"/>
                        <a:pt x="55944" y="27972"/>
                      </a:cubicBezTo>
                      <a:close/>
                    </a:path>
                  </a:pathLst>
                </a:custGeom>
                <a:solidFill>
                  <a:srgbClr val="FFB361"/>
                </a:solidFill>
                <a:ln w="8391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endParaRPr lang="fa-IR"/>
                </a:p>
              </p:txBody>
            </p:sp>
            <p:sp>
              <p:nvSpPr>
                <p:cNvPr id="24" name="Freeform: Shape 23">
                  <a:extLst>
                    <a:ext uri="{FF2B5EF4-FFF2-40B4-BE49-F238E27FC236}">
                      <a16:creationId xmlns:a16="http://schemas.microsoft.com/office/drawing/2014/main" id="{44F1D116-1E65-4152-82BE-F5B595B8845C}"/>
                    </a:ext>
                  </a:extLst>
                </p:cNvPr>
                <p:cNvSpPr/>
                <p:nvPr/>
              </p:nvSpPr>
              <p:spPr>
                <a:xfrm>
                  <a:off x="4192031" y="1235301"/>
                  <a:ext cx="31658" cy="25350"/>
                </a:xfrm>
                <a:custGeom>
                  <a:avLst/>
                  <a:gdLst>
                    <a:gd name="connsiteX0" fmla="*/ 13119 w 31658"/>
                    <a:gd name="connsiteY0" fmla="*/ 25351 h 25350"/>
                    <a:gd name="connsiteX1" fmla="*/ 687 w 31658"/>
                    <a:gd name="connsiteY1" fmla="*/ 13255 h 25350"/>
                    <a:gd name="connsiteX2" fmla="*/ 1899 w 31658"/>
                    <a:gd name="connsiteY2" fmla="*/ 7440 h 25350"/>
                    <a:gd name="connsiteX3" fmla="*/ 6399 w 31658"/>
                    <a:gd name="connsiteY3" fmla="*/ 7375 h 25350"/>
                    <a:gd name="connsiteX4" fmla="*/ 12867 w 31658"/>
                    <a:gd name="connsiteY4" fmla="*/ 13591 h 25350"/>
                    <a:gd name="connsiteX5" fmla="*/ 24459 w 31658"/>
                    <a:gd name="connsiteY5" fmla="*/ 1243 h 25350"/>
                    <a:gd name="connsiteX6" fmla="*/ 30399 w 31658"/>
                    <a:gd name="connsiteY6" fmla="*/ 1218 h 25350"/>
                    <a:gd name="connsiteX7" fmla="*/ 30423 w 31658"/>
                    <a:gd name="connsiteY7" fmla="*/ 1243 h 25350"/>
                    <a:gd name="connsiteX8" fmla="*/ 30483 w 31658"/>
                    <a:gd name="connsiteY8" fmla="*/ 7063 h 25350"/>
                    <a:gd name="connsiteX9" fmla="*/ 30423 w 31658"/>
                    <a:gd name="connsiteY9" fmla="*/ 7123 h 253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1658" h="25350">
                      <a:moveTo>
                        <a:pt x="13119" y="25351"/>
                      </a:moveTo>
                      <a:lnTo>
                        <a:pt x="687" y="13255"/>
                      </a:lnTo>
                      <a:cubicBezTo>
                        <a:pt x="-584" y="11314"/>
                        <a:pt x="-41" y="8711"/>
                        <a:pt x="1899" y="7440"/>
                      </a:cubicBezTo>
                      <a:cubicBezTo>
                        <a:pt x="3260" y="6548"/>
                        <a:pt x="5013" y="6523"/>
                        <a:pt x="6399" y="7375"/>
                      </a:cubicBezTo>
                      <a:lnTo>
                        <a:pt x="12867" y="13591"/>
                      </a:lnTo>
                      <a:lnTo>
                        <a:pt x="24459" y="1243"/>
                      </a:lnTo>
                      <a:cubicBezTo>
                        <a:pt x="26093" y="-405"/>
                        <a:pt x="28752" y="-416"/>
                        <a:pt x="30399" y="1218"/>
                      </a:cubicBezTo>
                      <a:cubicBezTo>
                        <a:pt x="30407" y="1227"/>
                        <a:pt x="30415" y="1234"/>
                        <a:pt x="30423" y="1243"/>
                      </a:cubicBezTo>
                      <a:cubicBezTo>
                        <a:pt x="32047" y="2834"/>
                        <a:pt x="32074" y="5439"/>
                        <a:pt x="30483" y="7063"/>
                      </a:cubicBezTo>
                      <a:cubicBezTo>
                        <a:pt x="30463" y="7083"/>
                        <a:pt x="30443" y="7103"/>
                        <a:pt x="30423" y="712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8391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endParaRPr lang="fa-IR"/>
                </a:p>
              </p:txBody>
            </p:sp>
          </p:grpSp>
        </p:grpSp>
      </p:grp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56B2FD3F-6106-4F1D-9CF6-BD12DCFDBD26}"/>
              </a:ext>
            </a:extLst>
          </p:cNvPr>
          <p:cNvSpPr/>
          <p:nvPr/>
        </p:nvSpPr>
        <p:spPr>
          <a:xfrm>
            <a:off x="3196115" y="450540"/>
            <a:ext cx="5799770" cy="641482"/>
          </a:xfrm>
          <a:prstGeom prst="roundRect">
            <a:avLst>
              <a:gd name="adj" fmla="val 8169"/>
            </a:avLst>
          </a:prstGeom>
          <a:solidFill>
            <a:schemeClr val="accent1"/>
          </a:solidFill>
          <a:ln w="13791" cap="flat">
            <a:noFill/>
            <a:prstDash val="solid"/>
            <a:miter/>
          </a:ln>
          <a:effectLst>
            <a:outerShdw blurRad="76200" dist="38100" dir="8100000" algn="tr" rotWithShape="0">
              <a:schemeClr val="bg1">
                <a:lumMod val="50000"/>
                <a:alpha val="40000"/>
              </a:schemeClr>
            </a:outerShdw>
          </a:effectLst>
        </p:spPr>
        <p:txBody>
          <a:bodyPr rtlCol="1" anchor="ctr"/>
          <a:lstStyle/>
          <a:p>
            <a:pPr lvl="0" algn="ctr">
              <a:buClr>
                <a:schemeClr val="dk1"/>
              </a:buClr>
              <a:buSzPts val="1100"/>
            </a:pPr>
            <a:r>
              <a:rPr lang="fa-IR" sz="32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ira Sans Extra Condensed Medium"/>
                <a:ea typeface="Fira Sans Extra Condensed Medium"/>
                <a:cs typeface="IRAN Sans" panose="020B0400000000000000" pitchFamily="34" charset="-78"/>
                <a:sym typeface="Fira Sans Extra Condensed Medium"/>
              </a:rPr>
              <a:t>آنچه در این فصل بررسی خواهیم نمود:</a:t>
            </a:r>
          </a:p>
        </p:txBody>
      </p:sp>
      <p:sp>
        <p:nvSpPr>
          <p:cNvPr id="40" name="Google Shape;378;p32">
            <a:extLst>
              <a:ext uri="{FF2B5EF4-FFF2-40B4-BE49-F238E27FC236}">
                <a16:creationId xmlns:a16="http://schemas.microsoft.com/office/drawing/2014/main" id="{9F31F336-8460-40C7-A167-69CBCD92D843}"/>
              </a:ext>
            </a:extLst>
          </p:cNvPr>
          <p:cNvSpPr/>
          <p:nvPr/>
        </p:nvSpPr>
        <p:spPr>
          <a:xfrm flipH="1">
            <a:off x="8958765" y="4087563"/>
            <a:ext cx="2746674" cy="801605"/>
          </a:xfrm>
          <a:custGeom>
            <a:avLst/>
            <a:gdLst/>
            <a:ahLst/>
            <a:cxnLst/>
            <a:rect l="l" t="t" r="r" b="b"/>
            <a:pathLst>
              <a:path w="10225" h="3735" extrusionOk="0">
                <a:moveTo>
                  <a:pt x="1" y="1"/>
                </a:moveTo>
                <a:lnTo>
                  <a:pt x="1" y="2623"/>
                </a:lnTo>
                <a:cubicBezTo>
                  <a:pt x="1" y="3239"/>
                  <a:pt x="482" y="3734"/>
                  <a:pt x="1098" y="3734"/>
                </a:cubicBezTo>
                <a:lnTo>
                  <a:pt x="9127" y="3734"/>
                </a:lnTo>
                <a:cubicBezTo>
                  <a:pt x="9729" y="3734"/>
                  <a:pt x="10224" y="3239"/>
                  <a:pt x="10224" y="2623"/>
                </a:cubicBezTo>
                <a:lnTo>
                  <a:pt x="10224" y="1"/>
                </a:lnTo>
                <a:close/>
              </a:path>
            </a:pathLst>
          </a:custGeom>
          <a:solidFill>
            <a:schemeClr val="bg1">
              <a:alpha val="90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190500" dist="127000" dir="8100000" algn="tr" rotWithShape="0">
              <a:schemeClr val="tx1">
                <a:lumMod val="75000"/>
                <a:lumOff val="25000"/>
                <a:alpha val="10000"/>
              </a:schemeClr>
            </a:outerShdw>
          </a:effectLst>
        </p:spPr>
        <p:txBody>
          <a:bodyPr wrap="square" lIns="252000" tIns="72000" rIns="252000" bIns="180000">
            <a:noAutofit/>
          </a:bodyPr>
          <a:lstStyle/>
          <a:p>
            <a:pPr algn="ctr" rtl="1">
              <a:lnSpc>
                <a:spcPct val="150000"/>
              </a:lnSpc>
            </a:pPr>
            <a:r>
              <a:rPr lang="fa-IR" sz="2400" dirty="0">
                <a:solidFill>
                  <a:schemeClr val="tx1">
                    <a:lumMod val="95000"/>
                    <a:lumOff val="5000"/>
                  </a:schemeClr>
                </a:solidFill>
                <a:cs typeface="B Mitra" panose="00000400000000000000" pitchFamily="2" charset="-78"/>
              </a:rPr>
              <a:t>شرایط تحت بهنیه سازی</a:t>
            </a:r>
            <a:endParaRPr sz="2400" dirty="0">
              <a:solidFill>
                <a:schemeClr val="tx1">
                  <a:lumMod val="95000"/>
                  <a:lumOff val="5000"/>
                </a:schemeClr>
              </a:solidFill>
              <a:cs typeface="B Mitra" panose="00000400000000000000" pitchFamily="2" charset="-78"/>
            </a:endParaRPr>
          </a:p>
        </p:txBody>
      </p:sp>
      <p:sp>
        <p:nvSpPr>
          <p:cNvPr id="41" name="Google Shape;379;p32">
            <a:extLst>
              <a:ext uri="{FF2B5EF4-FFF2-40B4-BE49-F238E27FC236}">
                <a16:creationId xmlns:a16="http://schemas.microsoft.com/office/drawing/2014/main" id="{E1BCFC55-385A-467D-A179-398DFAAABFC6}"/>
              </a:ext>
            </a:extLst>
          </p:cNvPr>
          <p:cNvSpPr/>
          <p:nvPr/>
        </p:nvSpPr>
        <p:spPr>
          <a:xfrm flipH="1">
            <a:off x="6219939" y="2203134"/>
            <a:ext cx="2750165" cy="1266621"/>
          </a:xfrm>
          <a:custGeom>
            <a:avLst/>
            <a:gdLst/>
            <a:ahLst/>
            <a:cxnLst/>
            <a:rect l="l" t="t" r="r" b="b"/>
            <a:pathLst>
              <a:path w="10238" h="5608" extrusionOk="0">
                <a:moveTo>
                  <a:pt x="1112" y="0"/>
                </a:moveTo>
                <a:cubicBezTo>
                  <a:pt x="496" y="0"/>
                  <a:pt x="1" y="495"/>
                  <a:pt x="1" y="1097"/>
                </a:cubicBezTo>
                <a:lnTo>
                  <a:pt x="1" y="5607"/>
                </a:lnTo>
                <a:lnTo>
                  <a:pt x="10224" y="5607"/>
                </a:lnTo>
                <a:lnTo>
                  <a:pt x="10224" y="1097"/>
                </a:lnTo>
                <a:cubicBezTo>
                  <a:pt x="10238" y="495"/>
                  <a:pt x="9743" y="0"/>
                  <a:pt x="9141" y="0"/>
                </a:cubicBezTo>
                <a:close/>
              </a:path>
            </a:pathLst>
          </a:custGeom>
          <a:solidFill>
            <a:schemeClr val="bg1">
              <a:alpha val="90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190500" dist="127000" dir="8100000" algn="tr" rotWithShape="0">
              <a:schemeClr val="tx1">
                <a:lumMod val="75000"/>
                <a:lumOff val="25000"/>
                <a:alpha val="10000"/>
              </a:schemeClr>
            </a:outerShdw>
          </a:effectLst>
        </p:spPr>
        <p:txBody>
          <a:bodyPr wrap="square" lIns="252000" tIns="72000" rIns="252000" bIns="180000">
            <a:noAutofit/>
          </a:bodyPr>
          <a:lstStyle/>
          <a:p>
            <a:pPr lvl="0" algn="ctr" rtl="1">
              <a:lnSpc>
                <a:spcPct val="150000"/>
              </a:lnSpc>
            </a:pPr>
            <a:r>
              <a:rPr lang="fa-IR" sz="2400" dirty="0">
                <a:solidFill>
                  <a:prstClr val="black">
                    <a:lumMod val="95000"/>
                    <a:lumOff val="5000"/>
                  </a:prstClr>
                </a:solidFill>
                <a:cs typeface="B Mitra" panose="00000400000000000000" pitchFamily="2" charset="-78"/>
              </a:rPr>
              <a:t>بهنیه سازی بدون مانع و تحلیل</a:t>
            </a:r>
          </a:p>
        </p:txBody>
      </p:sp>
      <p:sp>
        <p:nvSpPr>
          <p:cNvPr id="42" name="Google Shape;380;p32">
            <a:extLst>
              <a:ext uri="{FF2B5EF4-FFF2-40B4-BE49-F238E27FC236}">
                <a16:creationId xmlns:a16="http://schemas.microsoft.com/office/drawing/2014/main" id="{64FBCD31-6895-4BE7-B97C-FDE8B9F79699}"/>
              </a:ext>
            </a:extLst>
          </p:cNvPr>
          <p:cNvSpPr/>
          <p:nvPr/>
        </p:nvSpPr>
        <p:spPr>
          <a:xfrm flipH="1">
            <a:off x="3484338" y="4087562"/>
            <a:ext cx="2746674" cy="1263119"/>
          </a:xfrm>
          <a:custGeom>
            <a:avLst/>
            <a:gdLst/>
            <a:ahLst/>
            <a:cxnLst/>
            <a:rect l="l" t="t" r="r" b="b"/>
            <a:pathLst>
              <a:path w="10225" h="3735" extrusionOk="0">
                <a:moveTo>
                  <a:pt x="1" y="1"/>
                </a:moveTo>
                <a:lnTo>
                  <a:pt x="1" y="2623"/>
                </a:lnTo>
                <a:cubicBezTo>
                  <a:pt x="1" y="3239"/>
                  <a:pt x="482" y="3734"/>
                  <a:pt x="1098" y="3734"/>
                </a:cubicBezTo>
                <a:lnTo>
                  <a:pt x="9127" y="3734"/>
                </a:lnTo>
                <a:cubicBezTo>
                  <a:pt x="9729" y="3734"/>
                  <a:pt x="10224" y="3239"/>
                  <a:pt x="10224" y="2623"/>
                </a:cubicBezTo>
                <a:lnTo>
                  <a:pt x="10224" y="1"/>
                </a:lnTo>
                <a:close/>
              </a:path>
            </a:pathLst>
          </a:custGeom>
          <a:solidFill>
            <a:schemeClr val="bg1">
              <a:alpha val="90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190500" dist="127000" dir="8100000" algn="tr" rotWithShape="0">
              <a:schemeClr val="tx1">
                <a:lumMod val="75000"/>
                <a:lumOff val="25000"/>
                <a:alpha val="10000"/>
              </a:schemeClr>
            </a:outerShdw>
          </a:effectLst>
        </p:spPr>
        <p:txBody>
          <a:bodyPr wrap="square" lIns="252000" tIns="72000" rIns="252000" bIns="180000">
            <a:noAutofit/>
          </a:bodyPr>
          <a:lstStyle/>
          <a:p>
            <a:pPr lvl="0" algn="ctr" rtl="1">
              <a:lnSpc>
                <a:spcPct val="150000"/>
              </a:lnSpc>
            </a:pPr>
            <a:r>
              <a:rPr lang="fa-IR" sz="2400" dirty="0">
                <a:solidFill>
                  <a:prstClr val="black">
                    <a:lumMod val="95000"/>
                    <a:lumOff val="5000"/>
                  </a:prstClr>
                </a:solidFill>
                <a:cs typeface="B Mitra" panose="00000400000000000000" pitchFamily="2" charset="-78"/>
              </a:rPr>
              <a:t>بهنیه سازی همراه با مانع و تحلیل</a:t>
            </a:r>
          </a:p>
        </p:txBody>
      </p:sp>
      <p:sp>
        <p:nvSpPr>
          <p:cNvPr id="43" name="Google Shape;381;p32">
            <a:extLst>
              <a:ext uri="{FF2B5EF4-FFF2-40B4-BE49-F238E27FC236}">
                <a16:creationId xmlns:a16="http://schemas.microsoft.com/office/drawing/2014/main" id="{03374979-8445-48E4-AB69-3D1EEE9421BF}"/>
              </a:ext>
            </a:extLst>
          </p:cNvPr>
          <p:cNvSpPr/>
          <p:nvPr/>
        </p:nvSpPr>
        <p:spPr>
          <a:xfrm flipH="1">
            <a:off x="749006" y="2727102"/>
            <a:ext cx="2746404" cy="742653"/>
          </a:xfrm>
          <a:custGeom>
            <a:avLst/>
            <a:gdLst/>
            <a:ahLst/>
            <a:cxnLst/>
            <a:rect l="l" t="t" r="r" b="b"/>
            <a:pathLst>
              <a:path w="10224" h="5608" extrusionOk="0">
                <a:moveTo>
                  <a:pt x="1097" y="0"/>
                </a:moveTo>
                <a:cubicBezTo>
                  <a:pt x="495" y="0"/>
                  <a:pt x="0" y="495"/>
                  <a:pt x="0" y="1097"/>
                </a:cubicBezTo>
                <a:lnTo>
                  <a:pt x="0" y="5607"/>
                </a:lnTo>
                <a:lnTo>
                  <a:pt x="10224" y="5607"/>
                </a:lnTo>
                <a:lnTo>
                  <a:pt x="10224" y="1097"/>
                </a:lnTo>
                <a:cubicBezTo>
                  <a:pt x="10224" y="495"/>
                  <a:pt x="9728" y="0"/>
                  <a:pt x="9126" y="0"/>
                </a:cubicBezTo>
                <a:close/>
              </a:path>
            </a:pathLst>
          </a:custGeom>
          <a:solidFill>
            <a:schemeClr val="bg1">
              <a:alpha val="90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190500" dist="127000" dir="8100000" algn="tr" rotWithShape="0">
              <a:schemeClr val="tx1">
                <a:lumMod val="75000"/>
                <a:lumOff val="25000"/>
                <a:alpha val="10000"/>
              </a:schemeClr>
            </a:outerShdw>
          </a:effectLst>
        </p:spPr>
        <p:txBody>
          <a:bodyPr wrap="square" lIns="252000" tIns="72000" rIns="252000" bIns="180000">
            <a:noAutofit/>
          </a:bodyPr>
          <a:lstStyle/>
          <a:p>
            <a:pPr lvl="0" algn="ctr" rtl="1">
              <a:lnSpc>
                <a:spcPct val="150000"/>
              </a:lnSpc>
            </a:pPr>
            <a:r>
              <a:rPr lang="fa-IR" sz="2400" dirty="0">
                <a:solidFill>
                  <a:prstClr val="black">
                    <a:lumMod val="95000"/>
                    <a:lumOff val="5000"/>
                  </a:prstClr>
                </a:solidFill>
                <a:cs typeface="B Mitra" panose="00000400000000000000" pitchFamily="2" charset="-78"/>
              </a:rPr>
              <a:t>قضاوت نهایی</a:t>
            </a:r>
          </a:p>
        </p:txBody>
      </p:sp>
      <p:sp>
        <p:nvSpPr>
          <p:cNvPr id="44" name="Google Shape;382;p32">
            <a:extLst>
              <a:ext uri="{FF2B5EF4-FFF2-40B4-BE49-F238E27FC236}">
                <a16:creationId xmlns:a16="http://schemas.microsoft.com/office/drawing/2014/main" id="{C19EB9C9-CF07-4F91-B4CA-175A49BEE4EA}"/>
              </a:ext>
            </a:extLst>
          </p:cNvPr>
          <p:cNvSpPr/>
          <p:nvPr/>
        </p:nvSpPr>
        <p:spPr>
          <a:xfrm flipH="1">
            <a:off x="8696590" y="3469469"/>
            <a:ext cx="3008849" cy="614878"/>
          </a:xfrm>
          <a:custGeom>
            <a:avLst/>
            <a:gdLst/>
            <a:ahLst/>
            <a:cxnLst/>
            <a:rect l="l" t="t" r="r" b="b"/>
            <a:pathLst>
              <a:path w="11201" h="2289" extrusionOk="0">
                <a:moveTo>
                  <a:pt x="1" y="0"/>
                </a:moveTo>
                <a:lnTo>
                  <a:pt x="964" y="1151"/>
                </a:lnTo>
                <a:lnTo>
                  <a:pt x="1" y="2288"/>
                </a:lnTo>
                <a:lnTo>
                  <a:pt x="10224" y="2288"/>
                </a:lnTo>
                <a:lnTo>
                  <a:pt x="11201" y="1151"/>
                </a:lnTo>
                <a:lnTo>
                  <a:pt x="1022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28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cs typeface="IRAN Sans" panose="020B0400000000000000" pitchFamily="34" charset="-78"/>
              </a:rPr>
              <a:t>اول</a:t>
            </a:r>
            <a:endParaRPr sz="2800" b="1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cs typeface="IRAN Sans" panose="020B0400000000000000" pitchFamily="34" charset="-78"/>
            </a:endParaRPr>
          </a:p>
        </p:txBody>
      </p:sp>
      <p:sp>
        <p:nvSpPr>
          <p:cNvPr id="45" name="Google Shape;383;p32">
            <a:extLst>
              <a:ext uri="{FF2B5EF4-FFF2-40B4-BE49-F238E27FC236}">
                <a16:creationId xmlns:a16="http://schemas.microsoft.com/office/drawing/2014/main" id="{8AF1104F-0BED-4D5D-BC10-45BDC3111FA2}"/>
              </a:ext>
            </a:extLst>
          </p:cNvPr>
          <p:cNvSpPr/>
          <p:nvPr/>
        </p:nvSpPr>
        <p:spPr>
          <a:xfrm flipH="1">
            <a:off x="5960988" y="3469469"/>
            <a:ext cx="3009118" cy="614878"/>
          </a:xfrm>
          <a:custGeom>
            <a:avLst/>
            <a:gdLst/>
            <a:ahLst/>
            <a:cxnLst/>
            <a:rect l="l" t="t" r="r" b="b"/>
            <a:pathLst>
              <a:path w="11202" h="2289" extrusionOk="0">
                <a:moveTo>
                  <a:pt x="1" y="0"/>
                </a:moveTo>
                <a:lnTo>
                  <a:pt x="978" y="1151"/>
                </a:lnTo>
                <a:lnTo>
                  <a:pt x="1" y="2288"/>
                </a:lnTo>
                <a:lnTo>
                  <a:pt x="10224" y="2288"/>
                </a:lnTo>
                <a:lnTo>
                  <a:pt x="11201" y="1151"/>
                </a:lnTo>
                <a:lnTo>
                  <a:pt x="1022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2800" b="1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cs typeface="IRAN Sans" panose="020B0400000000000000" pitchFamily="34" charset="-78"/>
              </a:rPr>
              <a:t>دوم</a:t>
            </a:r>
            <a:endParaRPr sz="2800" b="1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cs typeface="IRAN Sans" panose="020B0400000000000000" pitchFamily="34" charset="-78"/>
            </a:endParaRPr>
          </a:p>
        </p:txBody>
      </p:sp>
      <p:sp>
        <p:nvSpPr>
          <p:cNvPr id="46" name="Google Shape;384;p32">
            <a:extLst>
              <a:ext uri="{FF2B5EF4-FFF2-40B4-BE49-F238E27FC236}">
                <a16:creationId xmlns:a16="http://schemas.microsoft.com/office/drawing/2014/main" id="{44D452E4-B24E-4A1D-B2DE-B2420302B886}"/>
              </a:ext>
            </a:extLst>
          </p:cNvPr>
          <p:cNvSpPr/>
          <p:nvPr/>
        </p:nvSpPr>
        <p:spPr>
          <a:xfrm flipH="1">
            <a:off x="3221894" y="3469469"/>
            <a:ext cx="3009118" cy="614878"/>
          </a:xfrm>
          <a:custGeom>
            <a:avLst/>
            <a:gdLst/>
            <a:ahLst/>
            <a:cxnLst/>
            <a:rect l="l" t="t" r="r" b="b"/>
            <a:pathLst>
              <a:path w="11202" h="2289" extrusionOk="0">
                <a:moveTo>
                  <a:pt x="1" y="0"/>
                </a:moveTo>
                <a:lnTo>
                  <a:pt x="964" y="1151"/>
                </a:lnTo>
                <a:lnTo>
                  <a:pt x="1" y="2288"/>
                </a:lnTo>
                <a:lnTo>
                  <a:pt x="10224" y="2288"/>
                </a:lnTo>
                <a:lnTo>
                  <a:pt x="11201" y="1151"/>
                </a:lnTo>
                <a:lnTo>
                  <a:pt x="1022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2800" b="1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cs typeface="IRAN Sans" panose="020B0400000000000000" pitchFamily="34" charset="-78"/>
              </a:rPr>
              <a:t>سوم</a:t>
            </a:r>
            <a:endParaRPr sz="2800" b="1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cs typeface="IRAN Sans" panose="020B0400000000000000" pitchFamily="34" charset="-78"/>
            </a:endParaRPr>
          </a:p>
        </p:txBody>
      </p:sp>
      <p:sp>
        <p:nvSpPr>
          <p:cNvPr id="47" name="Google Shape;385;p32">
            <a:extLst>
              <a:ext uri="{FF2B5EF4-FFF2-40B4-BE49-F238E27FC236}">
                <a16:creationId xmlns:a16="http://schemas.microsoft.com/office/drawing/2014/main" id="{7CC9DDAE-077D-4FCC-86D7-88F2B7715FA1}"/>
              </a:ext>
            </a:extLst>
          </p:cNvPr>
          <p:cNvSpPr/>
          <p:nvPr/>
        </p:nvSpPr>
        <p:spPr>
          <a:xfrm flipH="1">
            <a:off x="486561" y="3469469"/>
            <a:ext cx="3008849" cy="614878"/>
          </a:xfrm>
          <a:custGeom>
            <a:avLst/>
            <a:gdLst/>
            <a:ahLst/>
            <a:cxnLst/>
            <a:rect l="l" t="t" r="r" b="b"/>
            <a:pathLst>
              <a:path w="11201" h="2289" extrusionOk="0">
                <a:moveTo>
                  <a:pt x="0" y="0"/>
                </a:moveTo>
                <a:lnTo>
                  <a:pt x="977" y="1151"/>
                </a:lnTo>
                <a:lnTo>
                  <a:pt x="0" y="2288"/>
                </a:lnTo>
                <a:lnTo>
                  <a:pt x="10224" y="2288"/>
                </a:lnTo>
                <a:lnTo>
                  <a:pt x="11200" y="1151"/>
                </a:lnTo>
                <a:lnTo>
                  <a:pt x="10224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2800" b="1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cs typeface="IRAN Sans" panose="020B0400000000000000" pitchFamily="34" charset="-78"/>
              </a:rPr>
              <a:t>چهارم</a:t>
            </a:r>
            <a:endParaRPr sz="2800" b="1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cs typeface="IRAN Sans" panose="020B0400000000000000" pitchFamily="34" charset="-78"/>
            </a:endParaRPr>
          </a:p>
        </p:txBody>
      </p:sp>
      <p:grpSp>
        <p:nvGrpSpPr>
          <p:cNvPr id="48" name="Google Shape;386;p32">
            <a:extLst>
              <a:ext uri="{FF2B5EF4-FFF2-40B4-BE49-F238E27FC236}">
                <a16:creationId xmlns:a16="http://schemas.microsoft.com/office/drawing/2014/main" id="{88AF708C-EB75-4205-B7BE-AF94ECE62203}"/>
              </a:ext>
            </a:extLst>
          </p:cNvPr>
          <p:cNvGrpSpPr/>
          <p:nvPr/>
        </p:nvGrpSpPr>
        <p:grpSpPr>
          <a:xfrm>
            <a:off x="2420990" y="4493829"/>
            <a:ext cx="770882" cy="688390"/>
            <a:chOff x="6549031" y="3161040"/>
            <a:chExt cx="451179" cy="402900"/>
          </a:xfrm>
        </p:grpSpPr>
        <p:sp>
          <p:nvSpPr>
            <p:cNvPr id="49" name="Google Shape;387;p32">
              <a:extLst>
                <a:ext uri="{FF2B5EF4-FFF2-40B4-BE49-F238E27FC236}">
                  <a16:creationId xmlns:a16="http://schemas.microsoft.com/office/drawing/2014/main" id="{F4D07300-29D3-448A-BAA9-0A291C96642E}"/>
                </a:ext>
              </a:extLst>
            </p:cNvPr>
            <p:cNvSpPr/>
            <p:nvPr/>
          </p:nvSpPr>
          <p:spPr>
            <a:xfrm>
              <a:off x="6549031" y="3161040"/>
              <a:ext cx="451179" cy="402900"/>
            </a:xfrm>
            <a:custGeom>
              <a:avLst/>
              <a:gdLst/>
              <a:ahLst/>
              <a:cxnLst/>
              <a:rect l="l" t="t" r="r" b="b"/>
              <a:pathLst>
                <a:path w="2383" h="2128" extrusionOk="0">
                  <a:moveTo>
                    <a:pt x="1187" y="1"/>
                  </a:moveTo>
                  <a:cubicBezTo>
                    <a:pt x="888" y="1"/>
                    <a:pt x="594" y="126"/>
                    <a:pt x="389" y="368"/>
                  </a:cubicBezTo>
                  <a:cubicBezTo>
                    <a:pt x="1" y="810"/>
                    <a:pt x="55" y="1493"/>
                    <a:pt x="496" y="1867"/>
                  </a:cubicBezTo>
                  <a:cubicBezTo>
                    <a:pt x="702" y="2043"/>
                    <a:pt x="951" y="2128"/>
                    <a:pt x="1197" y="2128"/>
                  </a:cubicBezTo>
                  <a:cubicBezTo>
                    <a:pt x="1496" y="2128"/>
                    <a:pt x="1789" y="2002"/>
                    <a:pt x="1995" y="1760"/>
                  </a:cubicBezTo>
                  <a:cubicBezTo>
                    <a:pt x="2383" y="1305"/>
                    <a:pt x="2329" y="636"/>
                    <a:pt x="1888" y="261"/>
                  </a:cubicBezTo>
                  <a:cubicBezTo>
                    <a:pt x="1682" y="86"/>
                    <a:pt x="1433" y="1"/>
                    <a:pt x="118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388;p32">
              <a:extLst>
                <a:ext uri="{FF2B5EF4-FFF2-40B4-BE49-F238E27FC236}">
                  <a16:creationId xmlns:a16="http://schemas.microsoft.com/office/drawing/2014/main" id="{F6D96F13-6B0F-4D97-8ADB-2810DF3214A3}"/>
                </a:ext>
              </a:extLst>
            </p:cNvPr>
            <p:cNvSpPr/>
            <p:nvPr/>
          </p:nvSpPr>
          <p:spPr>
            <a:xfrm>
              <a:off x="6853090" y="3387857"/>
              <a:ext cx="189" cy="18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1" name="Google Shape;389;p32">
              <a:extLst>
                <a:ext uri="{FF2B5EF4-FFF2-40B4-BE49-F238E27FC236}">
                  <a16:creationId xmlns:a16="http://schemas.microsoft.com/office/drawing/2014/main" id="{3A007FF2-406D-4013-A2B6-7FFCDA7D7236}"/>
                </a:ext>
              </a:extLst>
            </p:cNvPr>
            <p:cNvGrpSpPr/>
            <p:nvPr/>
          </p:nvGrpSpPr>
          <p:grpSpPr>
            <a:xfrm>
              <a:off x="6663197" y="3271227"/>
              <a:ext cx="223030" cy="182704"/>
              <a:chOff x="6663197" y="3271227"/>
              <a:chExt cx="223030" cy="182704"/>
            </a:xfrm>
          </p:grpSpPr>
          <p:sp>
            <p:nvSpPr>
              <p:cNvPr id="52" name="Google Shape;390;p32">
                <a:extLst>
                  <a:ext uri="{FF2B5EF4-FFF2-40B4-BE49-F238E27FC236}">
                    <a16:creationId xmlns:a16="http://schemas.microsoft.com/office/drawing/2014/main" id="{5A580DD3-976C-46B7-8BCB-1EC98A17F2D0}"/>
                  </a:ext>
                </a:extLst>
              </p:cNvPr>
              <p:cNvSpPr/>
              <p:nvPr/>
            </p:nvSpPr>
            <p:spPr>
              <a:xfrm>
                <a:off x="6708825" y="3296597"/>
                <a:ext cx="78573" cy="121741"/>
              </a:xfrm>
              <a:custGeom>
                <a:avLst/>
                <a:gdLst/>
                <a:ahLst/>
                <a:cxnLst/>
                <a:rect l="l" t="t" r="r" b="b"/>
                <a:pathLst>
                  <a:path w="415" h="643" extrusionOk="0">
                    <a:moveTo>
                      <a:pt x="0" y="0"/>
                    </a:moveTo>
                    <a:lnTo>
                      <a:pt x="0" y="643"/>
                    </a:lnTo>
                    <a:cubicBezTo>
                      <a:pt x="67" y="589"/>
                      <a:pt x="147" y="549"/>
                      <a:pt x="228" y="509"/>
                    </a:cubicBezTo>
                    <a:cubicBezTo>
                      <a:pt x="294" y="482"/>
                      <a:pt x="361" y="469"/>
                      <a:pt x="415" y="469"/>
                    </a:cubicBezTo>
                    <a:lnTo>
                      <a:pt x="415" y="161"/>
                    </a:lnTo>
                    <a:cubicBezTo>
                      <a:pt x="348" y="148"/>
                      <a:pt x="281" y="134"/>
                      <a:pt x="228" y="121"/>
                    </a:cubicBezTo>
                    <a:cubicBezTo>
                      <a:pt x="147" y="94"/>
                      <a:pt x="67" y="54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391;p32">
                <a:extLst>
                  <a:ext uri="{FF2B5EF4-FFF2-40B4-BE49-F238E27FC236}">
                    <a16:creationId xmlns:a16="http://schemas.microsoft.com/office/drawing/2014/main" id="{6988D295-3F3D-44D7-B596-52E35F94E3F2}"/>
                  </a:ext>
                </a:extLst>
              </p:cNvPr>
              <p:cNvSpPr/>
              <p:nvPr/>
            </p:nvSpPr>
            <p:spPr>
              <a:xfrm>
                <a:off x="6799892" y="3410574"/>
                <a:ext cx="43357" cy="43357"/>
              </a:xfrm>
              <a:custGeom>
                <a:avLst/>
                <a:gdLst/>
                <a:ahLst/>
                <a:cxnLst/>
                <a:rect l="l" t="t" r="r" b="b"/>
                <a:pathLst>
                  <a:path w="229" h="229" extrusionOk="0">
                    <a:moveTo>
                      <a:pt x="108" y="1"/>
                    </a:moveTo>
                    <a:lnTo>
                      <a:pt x="1" y="228"/>
                    </a:lnTo>
                    <a:lnTo>
                      <a:pt x="121" y="228"/>
                    </a:lnTo>
                    <a:cubicBezTo>
                      <a:pt x="161" y="161"/>
                      <a:pt x="215" y="27"/>
                      <a:pt x="22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392;p32">
                <a:extLst>
                  <a:ext uri="{FF2B5EF4-FFF2-40B4-BE49-F238E27FC236}">
                    <a16:creationId xmlns:a16="http://schemas.microsoft.com/office/drawing/2014/main" id="{5B1FEBEE-697A-4EC1-ADE1-B6FF73BFD60D}"/>
                  </a:ext>
                </a:extLst>
              </p:cNvPr>
              <p:cNvSpPr/>
              <p:nvPr/>
            </p:nvSpPr>
            <p:spPr>
              <a:xfrm>
                <a:off x="6810116" y="3324428"/>
                <a:ext cx="76112" cy="63616"/>
              </a:xfrm>
              <a:custGeom>
                <a:avLst/>
                <a:gdLst/>
                <a:ahLst/>
                <a:cxnLst/>
                <a:rect l="l" t="t" r="r" b="b"/>
                <a:pathLst>
                  <a:path w="402" h="336" extrusionOk="0">
                    <a:moveTo>
                      <a:pt x="0" y="1"/>
                    </a:moveTo>
                    <a:lnTo>
                      <a:pt x="0" y="335"/>
                    </a:lnTo>
                    <a:lnTo>
                      <a:pt x="295" y="335"/>
                    </a:lnTo>
                    <a:cubicBezTo>
                      <a:pt x="362" y="335"/>
                      <a:pt x="402" y="282"/>
                      <a:pt x="402" y="215"/>
                    </a:cubicBezTo>
                    <a:lnTo>
                      <a:pt x="402" y="121"/>
                    </a:lnTo>
                    <a:cubicBezTo>
                      <a:pt x="402" y="54"/>
                      <a:pt x="348" y="1"/>
                      <a:pt x="28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393;p32">
                <a:extLst>
                  <a:ext uri="{FF2B5EF4-FFF2-40B4-BE49-F238E27FC236}">
                    <a16:creationId xmlns:a16="http://schemas.microsoft.com/office/drawing/2014/main" id="{59FD2FDC-7C12-4FB8-9B83-10FE216ECEE4}"/>
                  </a:ext>
                </a:extLst>
              </p:cNvPr>
              <p:cNvSpPr/>
              <p:nvPr/>
            </p:nvSpPr>
            <p:spPr>
              <a:xfrm>
                <a:off x="6663197" y="3271227"/>
                <a:ext cx="25371" cy="170021"/>
              </a:xfrm>
              <a:custGeom>
                <a:avLst/>
                <a:gdLst/>
                <a:ahLst/>
                <a:cxnLst/>
                <a:rect l="l" t="t" r="r" b="b"/>
                <a:pathLst>
                  <a:path w="134" h="898" extrusionOk="0">
                    <a:moveTo>
                      <a:pt x="0" y="1"/>
                    </a:moveTo>
                    <a:lnTo>
                      <a:pt x="0" y="897"/>
                    </a:lnTo>
                    <a:lnTo>
                      <a:pt x="67" y="897"/>
                    </a:lnTo>
                    <a:cubicBezTo>
                      <a:pt x="107" y="897"/>
                      <a:pt x="134" y="870"/>
                      <a:pt x="134" y="830"/>
                    </a:cubicBezTo>
                    <a:lnTo>
                      <a:pt x="134" y="81"/>
                    </a:lnTo>
                    <a:cubicBezTo>
                      <a:pt x="134" y="41"/>
                      <a:pt x="94" y="1"/>
                      <a:pt x="5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6" name="Google Shape;394;p32">
            <a:extLst>
              <a:ext uri="{FF2B5EF4-FFF2-40B4-BE49-F238E27FC236}">
                <a16:creationId xmlns:a16="http://schemas.microsoft.com/office/drawing/2014/main" id="{129F6AAD-4679-42B1-92BE-CF549002E421}"/>
              </a:ext>
            </a:extLst>
          </p:cNvPr>
          <p:cNvGrpSpPr/>
          <p:nvPr/>
        </p:nvGrpSpPr>
        <p:grpSpPr>
          <a:xfrm flipH="1">
            <a:off x="5250608" y="2371590"/>
            <a:ext cx="688715" cy="688714"/>
            <a:chOff x="4648937" y="1918278"/>
            <a:chExt cx="403089" cy="403089"/>
          </a:xfrm>
        </p:grpSpPr>
        <p:sp>
          <p:nvSpPr>
            <p:cNvPr id="57" name="Google Shape;395;p32">
              <a:extLst>
                <a:ext uri="{FF2B5EF4-FFF2-40B4-BE49-F238E27FC236}">
                  <a16:creationId xmlns:a16="http://schemas.microsoft.com/office/drawing/2014/main" id="{D7E7B67D-4512-4D39-92BC-BE49BBBC40C9}"/>
                </a:ext>
              </a:extLst>
            </p:cNvPr>
            <p:cNvSpPr/>
            <p:nvPr/>
          </p:nvSpPr>
          <p:spPr>
            <a:xfrm>
              <a:off x="4648937" y="1918278"/>
              <a:ext cx="403089" cy="403089"/>
            </a:xfrm>
            <a:custGeom>
              <a:avLst/>
              <a:gdLst/>
              <a:ahLst/>
              <a:cxnLst/>
              <a:rect l="l" t="t" r="r" b="b"/>
              <a:pathLst>
                <a:path w="2129" h="2129" extrusionOk="0">
                  <a:moveTo>
                    <a:pt x="1071" y="1"/>
                  </a:moveTo>
                  <a:cubicBezTo>
                    <a:pt x="483" y="1"/>
                    <a:pt x="1" y="483"/>
                    <a:pt x="1" y="1071"/>
                  </a:cubicBezTo>
                  <a:cubicBezTo>
                    <a:pt x="1" y="1660"/>
                    <a:pt x="483" y="2129"/>
                    <a:pt x="1071" y="2129"/>
                  </a:cubicBezTo>
                  <a:cubicBezTo>
                    <a:pt x="1660" y="2129"/>
                    <a:pt x="2128" y="1660"/>
                    <a:pt x="2128" y="1071"/>
                  </a:cubicBezTo>
                  <a:cubicBezTo>
                    <a:pt x="2128" y="483"/>
                    <a:pt x="1660" y="1"/>
                    <a:pt x="107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8" name="Google Shape;396;p32">
              <a:extLst>
                <a:ext uri="{FF2B5EF4-FFF2-40B4-BE49-F238E27FC236}">
                  <a16:creationId xmlns:a16="http://schemas.microsoft.com/office/drawing/2014/main" id="{CB9FEE90-B034-4408-AB26-A8CB1F53E014}"/>
                </a:ext>
              </a:extLst>
            </p:cNvPr>
            <p:cNvGrpSpPr/>
            <p:nvPr/>
          </p:nvGrpSpPr>
          <p:grpSpPr>
            <a:xfrm>
              <a:off x="4737731" y="2029792"/>
              <a:ext cx="225684" cy="180053"/>
              <a:chOff x="4737731" y="2029792"/>
              <a:chExt cx="225684" cy="180053"/>
            </a:xfrm>
          </p:grpSpPr>
          <p:sp>
            <p:nvSpPr>
              <p:cNvPr id="59" name="Google Shape;397;p32">
                <a:extLst>
                  <a:ext uri="{FF2B5EF4-FFF2-40B4-BE49-F238E27FC236}">
                    <a16:creationId xmlns:a16="http://schemas.microsoft.com/office/drawing/2014/main" id="{172C59CD-8671-41FC-B716-33527188DFCF}"/>
                  </a:ext>
                </a:extLst>
              </p:cNvPr>
              <p:cNvSpPr/>
              <p:nvPr/>
            </p:nvSpPr>
            <p:spPr>
              <a:xfrm>
                <a:off x="4828798" y="2166677"/>
                <a:ext cx="43357" cy="43168"/>
              </a:xfrm>
              <a:custGeom>
                <a:avLst/>
                <a:gdLst/>
                <a:ahLst/>
                <a:cxnLst/>
                <a:rect l="l" t="t" r="r" b="b"/>
                <a:pathLst>
                  <a:path w="229" h="228" extrusionOk="0">
                    <a:moveTo>
                      <a:pt x="121" y="0"/>
                    </a:moveTo>
                    <a:cubicBezTo>
                      <a:pt x="54" y="0"/>
                      <a:pt x="1" y="54"/>
                      <a:pt x="1" y="121"/>
                    </a:cubicBezTo>
                    <a:cubicBezTo>
                      <a:pt x="1" y="174"/>
                      <a:pt x="54" y="228"/>
                      <a:pt x="121" y="228"/>
                    </a:cubicBezTo>
                    <a:cubicBezTo>
                      <a:pt x="175" y="228"/>
                      <a:pt x="228" y="174"/>
                      <a:pt x="228" y="121"/>
                    </a:cubicBezTo>
                    <a:cubicBezTo>
                      <a:pt x="228" y="54"/>
                      <a:pt x="175" y="0"/>
                      <a:pt x="12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398;p32">
                <a:extLst>
                  <a:ext uri="{FF2B5EF4-FFF2-40B4-BE49-F238E27FC236}">
                    <a16:creationId xmlns:a16="http://schemas.microsoft.com/office/drawing/2014/main" id="{E51D19CF-9B51-4BFF-A441-4437FDC468D9}"/>
                  </a:ext>
                </a:extLst>
              </p:cNvPr>
              <p:cNvSpPr/>
              <p:nvPr/>
            </p:nvSpPr>
            <p:spPr>
              <a:xfrm>
                <a:off x="4798505" y="2115937"/>
                <a:ext cx="103944" cy="40706"/>
              </a:xfrm>
              <a:custGeom>
                <a:avLst/>
                <a:gdLst/>
                <a:ahLst/>
                <a:cxnLst/>
                <a:rect l="l" t="t" r="r" b="b"/>
                <a:pathLst>
                  <a:path w="549" h="215" extrusionOk="0">
                    <a:moveTo>
                      <a:pt x="268" y="1"/>
                    </a:moveTo>
                    <a:cubicBezTo>
                      <a:pt x="174" y="1"/>
                      <a:pt x="81" y="41"/>
                      <a:pt x="0" y="121"/>
                    </a:cubicBezTo>
                    <a:lnTo>
                      <a:pt x="107" y="215"/>
                    </a:lnTo>
                    <a:cubicBezTo>
                      <a:pt x="154" y="168"/>
                      <a:pt x="214" y="144"/>
                      <a:pt x="275" y="144"/>
                    </a:cubicBezTo>
                    <a:cubicBezTo>
                      <a:pt x="335" y="144"/>
                      <a:pt x="395" y="168"/>
                      <a:pt x="442" y="215"/>
                    </a:cubicBezTo>
                    <a:lnTo>
                      <a:pt x="549" y="121"/>
                    </a:lnTo>
                    <a:cubicBezTo>
                      <a:pt x="469" y="41"/>
                      <a:pt x="375" y="1"/>
                      <a:pt x="26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399;p32">
                <a:extLst>
                  <a:ext uri="{FF2B5EF4-FFF2-40B4-BE49-F238E27FC236}">
                    <a16:creationId xmlns:a16="http://schemas.microsoft.com/office/drawing/2014/main" id="{3ADBC20F-5EC3-4146-BD7A-403F85C7E60A}"/>
                  </a:ext>
                </a:extLst>
              </p:cNvPr>
              <p:cNvSpPr/>
              <p:nvPr/>
            </p:nvSpPr>
            <p:spPr>
              <a:xfrm>
                <a:off x="4770674" y="2074095"/>
                <a:ext cx="164719" cy="52256"/>
              </a:xfrm>
              <a:custGeom>
                <a:avLst/>
                <a:gdLst/>
                <a:ahLst/>
                <a:cxnLst/>
                <a:rect l="l" t="t" r="r" b="b"/>
                <a:pathLst>
                  <a:path w="870" h="276" extrusionOk="0">
                    <a:moveTo>
                      <a:pt x="435" y="1"/>
                    </a:moveTo>
                    <a:cubicBezTo>
                      <a:pt x="278" y="1"/>
                      <a:pt x="121" y="61"/>
                      <a:pt x="0" y="181"/>
                    </a:cubicBezTo>
                    <a:lnTo>
                      <a:pt x="94" y="275"/>
                    </a:lnTo>
                    <a:cubicBezTo>
                      <a:pt x="187" y="195"/>
                      <a:pt x="308" y="141"/>
                      <a:pt x="428" y="141"/>
                    </a:cubicBezTo>
                    <a:cubicBezTo>
                      <a:pt x="549" y="141"/>
                      <a:pt x="669" y="195"/>
                      <a:pt x="763" y="275"/>
                    </a:cubicBezTo>
                    <a:lnTo>
                      <a:pt x="870" y="181"/>
                    </a:lnTo>
                    <a:cubicBezTo>
                      <a:pt x="749" y="61"/>
                      <a:pt x="592" y="1"/>
                      <a:pt x="43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400;p32">
                <a:extLst>
                  <a:ext uri="{FF2B5EF4-FFF2-40B4-BE49-F238E27FC236}">
                    <a16:creationId xmlns:a16="http://schemas.microsoft.com/office/drawing/2014/main" id="{2468A758-B5DA-47CB-8D18-179E41F0F7F5}"/>
                  </a:ext>
                </a:extLst>
              </p:cNvPr>
              <p:cNvSpPr/>
              <p:nvPr/>
            </p:nvSpPr>
            <p:spPr>
              <a:xfrm>
                <a:off x="4737731" y="2029792"/>
                <a:ext cx="225684" cy="66077"/>
              </a:xfrm>
              <a:custGeom>
                <a:avLst/>
                <a:gdLst/>
                <a:ahLst/>
                <a:cxnLst/>
                <a:rect l="l" t="t" r="r" b="b"/>
                <a:pathLst>
                  <a:path w="1192" h="349" extrusionOk="0">
                    <a:moveTo>
                      <a:pt x="601" y="1"/>
                    </a:moveTo>
                    <a:cubicBezTo>
                      <a:pt x="385" y="1"/>
                      <a:pt x="167" y="81"/>
                      <a:pt x="0" y="241"/>
                    </a:cubicBezTo>
                    <a:lnTo>
                      <a:pt x="107" y="349"/>
                    </a:lnTo>
                    <a:cubicBezTo>
                      <a:pt x="241" y="208"/>
                      <a:pt x="418" y="138"/>
                      <a:pt x="597" y="138"/>
                    </a:cubicBezTo>
                    <a:cubicBezTo>
                      <a:pt x="776" y="138"/>
                      <a:pt x="957" y="208"/>
                      <a:pt x="1097" y="349"/>
                    </a:cubicBezTo>
                    <a:lnTo>
                      <a:pt x="1191" y="241"/>
                    </a:lnTo>
                    <a:cubicBezTo>
                      <a:pt x="1031" y="81"/>
                      <a:pt x="816" y="1"/>
                      <a:pt x="60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3" name="Google Shape;401;p32">
            <a:extLst>
              <a:ext uri="{FF2B5EF4-FFF2-40B4-BE49-F238E27FC236}">
                <a16:creationId xmlns:a16="http://schemas.microsoft.com/office/drawing/2014/main" id="{48E9E463-0BE1-4641-9B45-A8173288767A}"/>
              </a:ext>
            </a:extLst>
          </p:cNvPr>
          <p:cNvGrpSpPr/>
          <p:nvPr/>
        </p:nvGrpSpPr>
        <p:grpSpPr>
          <a:xfrm flipH="1">
            <a:off x="8021684" y="4493666"/>
            <a:ext cx="688715" cy="688714"/>
            <a:chOff x="2715896" y="3159707"/>
            <a:chExt cx="403089" cy="403088"/>
          </a:xfrm>
        </p:grpSpPr>
        <p:sp>
          <p:nvSpPr>
            <p:cNvPr id="64" name="Google Shape;402;p32">
              <a:extLst>
                <a:ext uri="{FF2B5EF4-FFF2-40B4-BE49-F238E27FC236}">
                  <a16:creationId xmlns:a16="http://schemas.microsoft.com/office/drawing/2014/main" id="{F81A0A54-9488-4512-957F-167D3DAC1368}"/>
                </a:ext>
              </a:extLst>
            </p:cNvPr>
            <p:cNvSpPr/>
            <p:nvPr/>
          </p:nvSpPr>
          <p:spPr>
            <a:xfrm>
              <a:off x="2715896" y="3159707"/>
              <a:ext cx="403089" cy="403088"/>
            </a:xfrm>
            <a:custGeom>
              <a:avLst/>
              <a:gdLst/>
              <a:ahLst/>
              <a:cxnLst/>
              <a:rect l="l" t="t" r="r" b="b"/>
              <a:pathLst>
                <a:path w="2129" h="2129" extrusionOk="0">
                  <a:moveTo>
                    <a:pt x="1058" y="1"/>
                  </a:moveTo>
                  <a:cubicBezTo>
                    <a:pt x="469" y="1"/>
                    <a:pt x="1" y="483"/>
                    <a:pt x="1" y="1071"/>
                  </a:cubicBezTo>
                  <a:cubicBezTo>
                    <a:pt x="1" y="1660"/>
                    <a:pt x="469" y="2128"/>
                    <a:pt x="1058" y="2128"/>
                  </a:cubicBezTo>
                  <a:cubicBezTo>
                    <a:pt x="1647" y="2128"/>
                    <a:pt x="2128" y="1660"/>
                    <a:pt x="2128" y="1071"/>
                  </a:cubicBezTo>
                  <a:cubicBezTo>
                    <a:pt x="2128" y="483"/>
                    <a:pt x="1647" y="1"/>
                    <a:pt x="10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403;p32">
              <a:extLst>
                <a:ext uri="{FF2B5EF4-FFF2-40B4-BE49-F238E27FC236}">
                  <a16:creationId xmlns:a16="http://schemas.microsoft.com/office/drawing/2014/main" id="{274C9A58-4DE2-4A99-B0ED-DAB1FC804A93}"/>
                </a:ext>
              </a:extLst>
            </p:cNvPr>
            <p:cNvSpPr/>
            <p:nvPr/>
          </p:nvSpPr>
          <p:spPr>
            <a:xfrm>
              <a:off x="2860354" y="3276339"/>
              <a:ext cx="114167" cy="172482"/>
            </a:xfrm>
            <a:custGeom>
              <a:avLst/>
              <a:gdLst/>
              <a:ahLst/>
              <a:cxnLst/>
              <a:rect l="l" t="t" r="r" b="b"/>
              <a:pathLst>
                <a:path w="603" h="911" extrusionOk="0">
                  <a:moveTo>
                    <a:pt x="174" y="121"/>
                  </a:moveTo>
                  <a:lnTo>
                    <a:pt x="174" y="201"/>
                  </a:lnTo>
                  <a:lnTo>
                    <a:pt x="94" y="201"/>
                  </a:lnTo>
                  <a:lnTo>
                    <a:pt x="94" y="121"/>
                  </a:lnTo>
                  <a:close/>
                  <a:moveTo>
                    <a:pt x="281" y="121"/>
                  </a:moveTo>
                  <a:lnTo>
                    <a:pt x="281" y="201"/>
                  </a:lnTo>
                  <a:lnTo>
                    <a:pt x="201" y="201"/>
                  </a:lnTo>
                  <a:lnTo>
                    <a:pt x="201" y="121"/>
                  </a:lnTo>
                  <a:close/>
                  <a:moveTo>
                    <a:pt x="388" y="121"/>
                  </a:moveTo>
                  <a:lnTo>
                    <a:pt x="388" y="201"/>
                  </a:lnTo>
                  <a:lnTo>
                    <a:pt x="308" y="201"/>
                  </a:lnTo>
                  <a:lnTo>
                    <a:pt x="308" y="121"/>
                  </a:lnTo>
                  <a:close/>
                  <a:moveTo>
                    <a:pt x="496" y="121"/>
                  </a:moveTo>
                  <a:lnTo>
                    <a:pt x="496" y="201"/>
                  </a:lnTo>
                  <a:lnTo>
                    <a:pt x="415" y="201"/>
                  </a:lnTo>
                  <a:lnTo>
                    <a:pt x="415" y="121"/>
                  </a:lnTo>
                  <a:close/>
                  <a:moveTo>
                    <a:pt x="174" y="268"/>
                  </a:moveTo>
                  <a:lnTo>
                    <a:pt x="174" y="348"/>
                  </a:lnTo>
                  <a:lnTo>
                    <a:pt x="94" y="348"/>
                  </a:lnTo>
                  <a:lnTo>
                    <a:pt x="94" y="268"/>
                  </a:lnTo>
                  <a:close/>
                  <a:moveTo>
                    <a:pt x="281" y="268"/>
                  </a:moveTo>
                  <a:lnTo>
                    <a:pt x="281" y="348"/>
                  </a:lnTo>
                  <a:lnTo>
                    <a:pt x="201" y="348"/>
                  </a:lnTo>
                  <a:lnTo>
                    <a:pt x="201" y="268"/>
                  </a:lnTo>
                  <a:close/>
                  <a:moveTo>
                    <a:pt x="388" y="268"/>
                  </a:moveTo>
                  <a:lnTo>
                    <a:pt x="388" y="348"/>
                  </a:lnTo>
                  <a:lnTo>
                    <a:pt x="308" y="348"/>
                  </a:lnTo>
                  <a:lnTo>
                    <a:pt x="308" y="268"/>
                  </a:lnTo>
                  <a:close/>
                  <a:moveTo>
                    <a:pt x="496" y="268"/>
                  </a:moveTo>
                  <a:lnTo>
                    <a:pt x="496" y="348"/>
                  </a:lnTo>
                  <a:lnTo>
                    <a:pt x="415" y="348"/>
                  </a:lnTo>
                  <a:lnTo>
                    <a:pt x="415" y="268"/>
                  </a:lnTo>
                  <a:close/>
                  <a:moveTo>
                    <a:pt x="174" y="429"/>
                  </a:moveTo>
                  <a:lnTo>
                    <a:pt x="174" y="509"/>
                  </a:lnTo>
                  <a:lnTo>
                    <a:pt x="94" y="509"/>
                  </a:lnTo>
                  <a:lnTo>
                    <a:pt x="94" y="429"/>
                  </a:lnTo>
                  <a:close/>
                  <a:moveTo>
                    <a:pt x="281" y="429"/>
                  </a:moveTo>
                  <a:lnTo>
                    <a:pt x="281" y="509"/>
                  </a:lnTo>
                  <a:lnTo>
                    <a:pt x="201" y="509"/>
                  </a:lnTo>
                  <a:lnTo>
                    <a:pt x="201" y="429"/>
                  </a:lnTo>
                  <a:close/>
                  <a:moveTo>
                    <a:pt x="388" y="429"/>
                  </a:moveTo>
                  <a:lnTo>
                    <a:pt x="388" y="509"/>
                  </a:lnTo>
                  <a:lnTo>
                    <a:pt x="308" y="509"/>
                  </a:lnTo>
                  <a:lnTo>
                    <a:pt x="308" y="429"/>
                  </a:lnTo>
                  <a:close/>
                  <a:moveTo>
                    <a:pt x="496" y="429"/>
                  </a:moveTo>
                  <a:lnTo>
                    <a:pt x="496" y="509"/>
                  </a:lnTo>
                  <a:lnTo>
                    <a:pt x="415" y="509"/>
                  </a:lnTo>
                  <a:lnTo>
                    <a:pt x="415" y="429"/>
                  </a:lnTo>
                  <a:close/>
                  <a:moveTo>
                    <a:pt x="281" y="589"/>
                  </a:moveTo>
                  <a:lnTo>
                    <a:pt x="281" y="656"/>
                  </a:lnTo>
                  <a:lnTo>
                    <a:pt x="201" y="656"/>
                  </a:lnTo>
                  <a:lnTo>
                    <a:pt x="201" y="589"/>
                  </a:lnTo>
                  <a:close/>
                  <a:moveTo>
                    <a:pt x="174" y="589"/>
                  </a:moveTo>
                  <a:lnTo>
                    <a:pt x="174" y="669"/>
                  </a:lnTo>
                  <a:lnTo>
                    <a:pt x="94" y="669"/>
                  </a:lnTo>
                  <a:lnTo>
                    <a:pt x="94" y="589"/>
                  </a:lnTo>
                  <a:close/>
                  <a:moveTo>
                    <a:pt x="388" y="589"/>
                  </a:moveTo>
                  <a:lnTo>
                    <a:pt x="388" y="669"/>
                  </a:lnTo>
                  <a:lnTo>
                    <a:pt x="308" y="669"/>
                  </a:lnTo>
                  <a:lnTo>
                    <a:pt x="308" y="589"/>
                  </a:lnTo>
                  <a:close/>
                  <a:moveTo>
                    <a:pt x="496" y="589"/>
                  </a:moveTo>
                  <a:lnTo>
                    <a:pt x="496" y="669"/>
                  </a:lnTo>
                  <a:lnTo>
                    <a:pt x="415" y="669"/>
                  </a:lnTo>
                  <a:lnTo>
                    <a:pt x="415" y="589"/>
                  </a:lnTo>
                  <a:close/>
                  <a:moveTo>
                    <a:pt x="0" y="0"/>
                  </a:moveTo>
                  <a:lnTo>
                    <a:pt x="0" y="910"/>
                  </a:lnTo>
                  <a:lnTo>
                    <a:pt x="228" y="910"/>
                  </a:lnTo>
                  <a:lnTo>
                    <a:pt x="228" y="736"/>
                  </a:lnTo>
                  <a:lnTo>
                    <a:pt x="362" y="736"/>
                  </a:lnTo>
                  <a:lnTo>
                    <a:pt x="362" y="910"/>
                  </a:lnTo>
                  <a:lnTo>
                    <a:pt x="589" y="910"/>
                  </a:lnTo>
                  <a:lnTo>
                    <a:pt x="60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" name="Google Shape;404;p32">
            <a:extLst>
              <a:ext uri="{FF2B5EF4-FFF2-40B4-BE49-F238E27FC236}">
                <a16:creationId xmlns:a16="http://schemas.microsoft.com/office/drawing/2014/main" id="{6E5847C9-91C7-482C-B430-B3B1D45F7022}"/>
              </a:ext>
            </a:extLst>
          </p:cNvPr>
          <p:cNvGrpSpPr/>
          <p:nvPr/>
        </p:nvGrpSpPr>
        <p:grpSpPr>
          <a:xfrm flipH="1">
            <a:off x="10628600" y="2370620"/>
            <a:ext cx="753413" cy="690655"/>
            <a:chOff x="775288" y="1917703"/>
            <a:chExt cx="440957" cy="404224"/>
          </a:xfrm>
        </p:grpSpPr>
        <p:sp>
          <p:nvSpPr>
            <p:cNvPr id="67" name="Google Shape;405;p32">
              <a:extLst>
                <a:ext uri="{FF2B5EF4-FFF2-40B4-BE49-F238E27FC236}">
                  <a16:creationId xmlns:a16="http://schemas.microsoft.com/office/drawing/2014/main" id="{5CDCF4F7-57B7-4AA3-853A-3256A385CE6B}"/>
                </a:ext>
              </a:extLst>
            </p:cNvPr>
            <p:cNvSpPr/>
            <p:nvPr/>
          </p:nvSpPr>
          <p:spPr>
            <a:xfrm>
              <a:off x="775288" y="1917703"/>
              <a:ext cx="440957" cy="404224"/>
            </a:xfrm>
            <a:custGeom>
              <a:avLst/>
              <a:gdLst/>
              <a:ahLst/>
              <a:cxnLst/>
              <a:rect l="l" t="t" r="r" b="b"/>
              <a:pathLst>
                <a:path w="2329" h="2135" extrusionOk="0">
                  <a:moveTo>
                    <a:pt x="1165" y="0"/>
                  </a:moveTo>
                  <a:cubicBezTo>
                    <a:pt x="894" y="0"/>
                    <a:pt x="623" y="104"/>
                    <a:pt x="415" y="312"/>
                  </a:cubicBezTo>
                  <a:cubicBezTo>
                    <a:pt x="0" y="726"/>
                    <a:pt x="0" y="1409"/>
                    <a:pt x="415" y="1824"/>
                  </a:cubicBezTo>
                  <a:cubicBezTo>
                    <a:pt x="623" y="2031"/>
                    <a:pt x="894" y="2135"/>
                    <a:pt x="1165" y="2135"/>
                  </a:cubicBezTo>
                  <a:cubicBezTo>
                    <a:pt x="1436" y="2135"/>
                    <a:pt x="1707" y="2031"/>
                    <a:pt x="1914" y="1824"/>
                  </a:cubicBezTo>
                  <a:cubicBezTo>
                    <a:pt x="2329" y="1409"/>
                    <a:pt x="2329" y="726"/>
                    <a:pt x="1914" y="312"/>
                  </a:cubicBezTo>
                  <a:cubicBezTo>
                    <a:pt x="1707" y="104"/>
                    <a:pt x="1436" y="0"/>
                    <a:pt x="11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406;p32">
              <a:extLst>
                <a:ext uri="{FF2B5EF4-FFF2-40B4-BE49-F238E27FC236}">
                  <a16:creationId xmlns:a16="http://schemas.microsoft.com/office/drawing/2014/main" id="{B2310266-5929-4373-A625-EF0C4C716AF5}"/>
                </a:ext>
              </a:extLst>
            </p:cNvPr>
            <p:cNvSpPr/>
            <p:nvPr/>
          </p:nvSpPr>
          <p:spPr>
            <a:xfrm>
              <a:off x="924668" y="2034521"/>
              <a:ext cx="142189" cy="170210"/>
            </a:xfrm>
            <a:custGeom>
              <a:avLst/>
              <a:gdLst/>
              <a:ahLst/>
              <a:cxnLst/>
              <a:rect l="l" t="t" r="r" b="b"/>
              <a:pathLst>
                <a:path w="751" h="899" extrusionOk="0">
                  <a:moveTo>
                    <a:pt x="366" y="1"/>
                  </a:moveTo>
                  <a:cubicBezTo>
                    <a:pt x="271" y="1"/>
                    <a:pt x="202" y="77"/>
                    <a:pt x="202" y="176"/>
                  </a:cubicBezTo>
                  <a:lnTo>
                    <a:pt x="202" y="257"/>
                  </a:lnTo>
                  <a:cubicBezTo>
                    <a:pt x="202" y="324"/>
                    <a:pt x="228" y="377"/>
                    <a:pt x="295" y="404"/>
                  </a:cubicBezTo>
                  <a:cubicBezTo>
                    <a:pt x="295" y="444"/>
                    <a:pt x="255" y="471"/>
                    <a:pt x="228" y="471"/>
                  </a:cubicBezTo>
                  <a:lnTo>
                    <a:pt x="161" y="471"/>
                  </a:lnTo>
                  <a:cubicBezTo>
                    <a:pt x="68" y="471"/>
                    <a:pt x="1" y="551"/>
                    <a:pt x="1" y="631"/>
                  </a:cubicBezTo>
                  <a:lnTo>
                    <a:pt x="1" y="859"/>
                  </a:lnTo>
                  <a:cubicBezTo>
                    <a:pt x="1" y="886"/>
                    <a:pt x="14" y="899"/>
                    <a:pt x="41" y="899"/>
                  </a:cubicBezTo>
                  <a:lnTo>
                    <a:pt x="710" y="899"/>
                  </a:lnTo>
                  <a:cubicBezTo>
                    <a:pt x="737" y="899"/>
                    <a:pt x="750" y="886"/>
                    <a:pt x="750" y="859"/>
                  </a:cubicBezTo>
                  <a:lnTo>
                    <a:pt x="750" y="645"/>
                  </a:lnTo>
                  <a:cubicBezTo>
                    <a:pt x="750" y="551"/>
                    <a:pt x="683" y="471"/>
                    <a:pt x="590" y="471"/>
                  </a:cubicBezTo>
                  <a:lnTo>
                    <a:pt x="523" y="471"/>
                  </a:lnTo>
                  <a:cubicBezTo>
                    <a:pt x="483" y="471"/>
                    <a:pt x="456" y="444"/>
                    <a:pt x="456" y="404"/>
                  </a:cubicBezTo>
                  <a:cubicBezTo>
                    <a:pt x="523" y="377"/>
                    <a:pt x="550" y="324"/>
                    <a:pt x="550" y="257"/>
                  </a:cubicBezTo>
                  <a:lnTo>
                    <a:pt x="550" y="190"/>
                  </a:lnTo>
                  <a:cubicBezTo>
                    <a:pt x="550" y="83"/>
                    <a:pt x="483" y="2"/>
                    <a:pt x="389" y="2"/>
                  </a:cubicBezTo>
                  <a:cubicBezTo>
                    <a:pt x="381" y="1"/>
                    <a:pt x="373" y="1"/>
                    <a:pt x="3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407;p32">
              <a:extLst>
                <a:ext uri="{FF2B5EF4-FFF2-40B4-BE49-F238E27FC236}">
                  <a16:creationId xmlns:a16="http://schemas.microsoft.com/office/drawing/2014/main" id="{DFF791AE-B194-4658-90A0-F796B1CDE166}"/>
                </a:ext>
              </a:extLst>
            </p:cNvPr>
            <p:cNvSpPr/>
            <p:nvPr/>
          </p:nvSpPr>
          <p:spPr>
            <a:xfrm>
              <a:off x="863893" y="2050048"/>
              <a:ext cx="76301" cy="129503"/>
            </a:xfrm>
            <a:custGeom>
              <a:avLst/>
              <a:gdLst/>
              <a:ahLst/>
              <a:cxnLst/>
              <a:rect l="l" t="t" r="r" b="b"/>
              <a:pathLst>
                <a:path w="403" h="684" extrusionOk="0">
                  <a:moveTo>
                    <a:pt x="282" y="1"/>
                  </a:moveTo>
                  <a:cubicBezTo>
                    <a:pt x="215" y="1"/>
                    <a:pt x="148" y="54"/>
                    <a:pt x="148" y="134"/>
                  </a:cubicBezTo>
                  <a:lnTo>
                    <a:pt x="148" y="188"/>
                  </a:lnTo>
                  <a:cubicBezTo>
                    <a:pt x="148" y="242"/>
                    <a:pt x="175" y="282"/>
                    <a:pt x="215" y="308"/>
                  </a:cubicBezTo>
                  <a:cubicBezTo>
                    <a:pt x="215" y="335"/>
                    <a:pt x="201" y="349"/>
                    <a:pt x="175" y="349"/>
                  </a:cubicBezTo>
                  <a:lnTo>
                    <a:pt x="121" y="349"/>
                  </a:lnTo>
                  <a:cubicBezTo>
                    <a:pt x="54" y="349"/>
                    <a:pt x="1" y="402"/>
                    <a:pt x="1" y="469"/>
                  </a:cubicBezTo>
                  <a:lnTo>
                    <a:pt x="1" y="643"/>
                  </a:lnTo>
                  <a:cubicBezTo>
                    <a:pt x="1" y="656"/>
                    <a:pt x="14" y="683"/>
                    <a:pt x="41" y="683"/>
                  </a:cubicBezTo>
                  <a:lnTo>
                    <a:pt x="255" y="683"/>
                  </a:lnTo>
                  <a:lnTo>
                    <a:pt x="255" y="563"/>
                  </a:lnTo>
                  <a:cubicBezTo>
                    <a:pt x="255" y="469"/>
                    <a:pt x="309" y="389"/>
                    <a:pt x="402" y="349"/>
                  </a:cubicBezTo>
                  <a:lnTo>
                    <a:pt x="389" y="349"/>
                  </a:lnTo>
                  <a:cubicBezTo>
                    <a:pt x="362" y="349"/>
                    <a:pt x="335" y="335"/>
                    <a:pt x="335" y="308"/>
                  </a:cubicBezTo>
                  <a:cubicBezTo>
                    <a:pt x="375" y="282"/>
                    <a:pt x="402" y="242"/>
                    <a:pt x="402" y="188"/>
                  </a:cubicBezTo>
                  <a:lnTo>
                    <a:pt x="402" y="134"/>
                  </a:lnTo>
                  <a:cubicBezTo>
                    <a:pt x="402" y="68"/>
                    <a:pt x="362" y="14"/>
                    <a:pt x="28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408;p32">
              <a:extLst>
                <a:ext uri="{FF2B5EF4-FFF2-40B4-BE49-F238E27FC236}">
                  <a16:creationId xmlns:a16="http://schemas.microsoft.com/office/drawing/2014/main" id="{5238B6FE-154C-4B1F-9F5C-F69991FE13C0}"/>
                </a:ext>
              </a:extLst>
            </p:cNvPr>
            <p:cNvSpPr/>
            <p:nvPr/>
          </p:nvSpPr>
          <p:spPr>
            <a:xfrm>
              <a:off x="1051324" y="2050050"/>
              <a:ext cx="76301" cy="126853"/>
            </a:xfrm>
            <a:custGeom>
              <a:avLst/>
              <a:gdLst/>
              <a:ahLst/>
              <a:cxnLst/>
              <a:rect l="l" t="t" r="r" b="b"/>
              <a:pathLst>
                <a:path w="403" h="670" extrusionOk="0">
                  <a:moveTo>
                    <a:pt x="135" y="1"/>
                  </a:moveTo>
                  <a:cubicBezTo>
                    <a:pt x="55" y="1"/>
                    <a:pt x="1" y="54"/>
                    <a:pt x="1" y="134"/>
                  </a:cubicBezTo>
                  <a:lnTo>
                    <a:pt x="1" y="188"/>
                  </a:lnTo>
                  <a:cubicBezTo>
                    <a:pt x="1" y="242"/>
                    <a:pt x="28" y="282"/>
                    <a:pt x="68" y="308"/>
                  </a:cubicBezTo>
                  <a:cubicBezTo>
                    <a:pt x="68" y="335"/>
                    <a:pt x="41" y="349"/>
                    <a:pt x="14" y="349"/>
                  </a:cubicBezTo>
                  <a:lnTo>
                    <a:pt x="1" y="349"/>
                  </a:lnTo>
                  <a:cubicBezTo>
                    <a:pt x="81" y="389"/>
                    <a:pt x="135" y="469"/>
                    <a:pt x="148" y="549"/>
                  </a:cubicBezTo>
                  <a:lnTo>
                    <a:pt x="148" y="670"/>
                  </a:lnTo>
                  <a:lnTo>
                    <a:pt x="376" y="670"/>
                  </a:lnTo>
                  <a:cubicBezTo>
                    <a:pt x="389" y="670"/>
                    <a:pt x="402" y="656"/>
                    <a:pt x="402" y="630"/>
                  </a:cubicBezTo>
                  <a:lnTo>
                    <a:pt x="402" y="469"/>
                  </a:lnTo>
                  <a:cubicBezTo>
                    <a:pt x="402" y="402"/>
                    <a:pt x="349" y="349"/>
                    <a:pt x="282" y="349"/>
                  </a:cubicBezTo>
                  <a:lnTo>
                    <a:pt x="228" y="349"/>
                  </a:lnTo>
                  <a:cubicBezTo>
                    <a:pt x="202" y="349"/>
                    <a:pt x="188" y="335"/>
                    <a:pt x="188" y="308"/>
                  </a:cubicBezTo>
                  <a:cubicBezTo>
                    <a:pt x="228" y="282"/>
                    <a:pt x="255" y="242"/>
                    <a:pt x="255" y="188"/>
                  </a:cubicBezTo>
                  <a:lnTo>
                    <a:pt x="255" y="134"/>
                  </a:lnTo>
                  <a:cubicBezTo>
                    <a:pt x="255" y="68"/>
                    <a:pt x="202" y="14"/>
                    <a:pt x="1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44055810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000"/>
                            </p:stCondLst>
                            <p:childTnLst>
                              <p:par>
                                <p:cTn id="6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06B29F53-490E-4B00-903D-637419882C68}"/>
              </a:ext>
            </a:extLst>
          </p:cNvPr>
          <p:cNvSpPr/>
          <p:nvPr/>
        </p:nvSpPr>
        <p:spPr>
          <a:xfrm>
            <a:off x="6747878" y="242300"/>
            <a:ext cx="3847030" cy="641482"/>
          </a:xfrm>
          <a:prstGeom prst="roundRect">
            <a:avLst>
              <a:gd name="adj" fmla="val 8169"/>
            </a:avLst>
          </a:prstGeom>
          <a:solidFill>
            <a:schemeClr val="accent1"/>
          </a:solidFill>
          <a:ln w="13791" cap="flat">
            <a:noFill/>
            <a:prstDash val="solid"/>
            <a:miter/>
          </a:ln>
          <a:effectLst>
            <a:outerShdw blurRad="76200" dist="38100" dir="8100000" algn="tr" rotWithShape="0">
              <a:schemeClr val="bg1">
                <a:lumMod val="50000"/>
                <a:alpha val="40000"/>
              </a:schemeClr>
            </a:outerShdw>
          </a:effectLst>
        </p:spPr>
        <p:txBody>
          <a:bodyPr rtlCol="1" anchor="ctr"/>
          <a:lstStyle/>
          <a:p>
            <a:pPr lvl="0" algn="ctr">
              <a:buClr>
                <a:schemeClr val="dk1"/>
              </a:buClr>
              <a:buSzPts val="1100"/>
            </a:pPr>
            <a:r>
              <a:rPr lang="fa-IR" sz="32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ira Sans Extra Condensed Medium"/>
                <a:ea typeface="Fira Sans Extra Condensed Medium"/>
                <a:cs typeface="IRAN Sans" panose="020B0400000000000000" pitchFamily="34" charset="-78"/>
                <a:sym typeface="Fira Sans Extra Condensed Medium"/>
              </a:rPr>
              <a:t>پارامترهای بهینه سازی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44CC40A-66D8-4639-893F-2DB7EC486021}"/>
              </a:ext>
            </a:extLst>
          </p:cNvPr>
          <p:cNvGrpSpPr/>
          <p:nvPr/>
        </p:nvGrpSpPr>
        <p:grpSpPr>
          <a:xfrm>
            <a:off x="10775492" y="5415123"/>
            <a:ext cx="1228643" cy="734400"/>
            <a:chOff x="10777357" y="158400"/>
            <a:chExt cx="1228643" cy="734400"/>
          </a:xfrm>
        </p:grpSpPr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E6BAED59-2561-44E5-BDC7-1C2B73306CFD}"/>
                </a:ext>
              </a:extLst>
            </p:cNvPr>
            <p:cNvSpPr/>
            <p:nvPr/>
          </p:nvSpPr>
          <p:spPr>
            <a:xfrm>
              <a:off x="10777357" y="326196"/>
              <a:ext cx="528849" cy="403893"/>
            </a:xfrm>
            <a:prstGeom prst="roundRect">
              <a:avLst>
                <a:gd name="adj" fmla="val 8169"/>
              </a:avLst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97000"/>
                  </a:schemeClr>
                </a:gs>
              </a:gsLst>
              <a:lin ang="8100000" scaled="1"/>
              <a:tileRect/>
            </a:gradFill>
            <a:ln w="13791" cap="flat">
              <a:noFill/>
              <a:prstDash val="solid"/>
              <a:miter/>
            </a:ln>
            <a:effectLst>
              <a:outerShdw blurRad="76200" dist="38100" dir="8100000" algn="tr" rotWithShape="0">
                <a:schemeClr val="bg1">
                  <a:lumMod val="50000"/>
                  <a:alpha val="40000"/>
                </a:schemeClr>
              </a:outerShdw>
            </a:effectLst>
          </p:spPr>
          <p:txBody>
            <a:bodyPr lIns="0" tIns="36000" rIns="54000" bIns="0" rtlCol="1" anchor="ctr"/>
            <a:lstStyle/>
            <a:p>
              <a:pPr algn="ctr"/>
              <a:r>
                <a:rPr lang="fa-IR" sz="2400" b="1">
                  <a:cs typeface="IRAN Sans" panose="020B0400000000000000" pitchFamily="34" charset="-78"/>
                </a:rPr>
                <a:t>1</a:t>
              </a:r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165C0340-C0EB-4BB1-B479-B2D9525D011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1271600" y="158400"/>
              <a:ext cx="734400" cy="734400"/>
              <a:chOff x="7069500" y="2728786"/>
              <a:chExt cx="1145658" cy="1145658"/>
            </a:xfrm>
          </p:grpSpPr>
          <p:sp>
            <p:nvSpPr>
              <p:cNvPr id="26" name="Rectangle: Rounded Corners 25">
                <a:extLst>
                  <a:ext uri="{FF2B5EF4-FFF2-40B4-BE49-F238E27FC236}">
                    <a16:creationId xmlns:a16="http://schemas.microsoft.com/office/drawing/2014/main" id="{F9DEA098-CA85-4B12-B468-BE7348A17682}"/>
                  </a:ext>
                </a:extLst>
              </p:cNvPr>
              <p:cNvSpPr/>
              <p:nvPr/>
            </p:nvSpPr>
            <p:spPr>
              <a:xfrm>
                <a:off x="7069500" y="2728786"/>
                <a:ext cx="1145658" cy="1145658"/>
              </a:xfrm>
              <a:prstGeom prst="roundRect">
                <a:avLst>
                  <a:gd name="adj" fmla="val 8169"/>
                </a:avLst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97000"/>
                    </a:schemeClr>
                  </a:gs>
                </a:gsLst>
                <a:lin ang="8100000" scaled="1"/>
                <a:tileRect/>
              </a:gradFill>
              <a:ln w="13791" cap="flat">
                <a:noFill/>
                <a:prstDash val="solid"/>
                <a:miter/>
              </a:ln>
              <a:effectLst>
                <a:outerShdw blurRad="76200" dist="38100" dir="8100000" algn="tr" rotWithShape="0">
                  <a:schemeClr val="bg1">
                    <a:lumMod val="50000"/>
                    <a:alpha val="40000"/>
                  </a:schemeClr>
                </a:outerShdw>
              </a:effectLst>
            </p:spPr>
            <p:txBody>
              <a:bodyPr rtlCol="1" anchor="ctr"/>
              <a:lstStyle/>
              <a:p>
                <a:endParaRPr lang="fa-IR"/>
              </a:p>
            </p:txBody>
          </p:sp>
          <p:grpSp>
            <p:nvGrpSpPr>
              <p:cNvPr id="27" name="Graphic 28">
                <a:extLst>
                  <a:ext uri="{FF2B5EF4-FFF2-40B4-BE49-F238E27FC236}">
                    <a16:creationId xmlns:a16="http://schemas.microsoft.com/office/drawing/2014/main" id="{E901A0A9-F710-43CD-B549-00B8729FC2FD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7212789" y="2941803"/>
                <a:ext cx="850517" cy="828000"/>
                <a:chOff x="6113086" y="794152"/>
                <a:chExt cx="513452" cy="499862"/>
              </a:xfrm>
              <a:solidFill>
                <a:schemeClr val="accent1"/>
              </a:solidFill>
            </p:grpSpPr>
            <p:sp>
              <p:nvSpPr>
                <p:cNvPr id="28" name="Freeform: Shape 27">
                  <a:extLst>
                    <a:ext uri="{FF2B5EF4-FFF2-40B4-BE49-F238E27FC236}">
                      <a16:creationId xmlns:a16="http://schemas.microsoft.com/office/drawing/2014/main" id="{C9302065-1C2C-4D2D-BDB6-7C9A85361026}"/>
                    </a:ext>
                  </a:extLst>
                </p:cNvPr>
                <p:cNvSpPr/>
                <p:nvPr/>
              </p:nvSpPr>
              <p:spPr>
                <a:xfrm>
                  <a:off x="6140716" y="849951"/>
                  <a:ext cx="458371" cy="307981"/>
                </a:xfrm>
                <a:custGeom>
                  <a:avLst/>
                  <a:gdLst>
                    <a:gd name="connsiteX0" fmla="*/ 438302 w 458371"/>
                    <a:gd name="connsiteY0" fmla="*/ 307980 h 307981"/>
                    <a:gd name="connsiteX1" fmla="*/ 19890 w 458371"/>
                    <a:gd name="connsiteY1" fmla="*/ 307980 h 307981"/>
                    <a:gd name="connsiteX2" fmla="*/ 0 w 458371"/>
                    <a:gd name="connsiteY2" fmla="*/ 288090 h 307981"/>
                    <a:gd name="connsiteX3" fmla="*/ 0 w 458371"/>
                    <a:gd name="connsiteY3" fmla="*/ 19890 h 307981"/>
                    <a:gd name="connsiteX4" fmla="*/ 19890 w 458371"/>
                    <a:gd name="connsiteY4" fmla="*/ 0 h 307981"/>
                    <a:gd name="connsiteX5" fmla="*/ 438302 w 458371"/>
                    <a:gd name="connsiteY5" fmla="*/ 0 h 307981"/>
                    <a:gd name="connsiteX6" fmla="*/ 458372 w 458371"/>
                    <a:gd name="connsiteY6" fmla="*/ 19890 h 307981"/>
                    <a:gd name="connsiteX7" fmla="*/ 458372 w 458371"/>
                    <a:gd name="connsiteY7" fmla="*/ 19890 h 307981"/>
                    <a:gd name="connsiteX8" fmla="*/ 458372 w 458371"/>
                    <a:gd name="connsiteY8" fmla="*/ 288090 h 307981"/>
                    <a:gd name="connsiteX9" fmla="*/ 438483 w 458371"/>
                    <a:gd name="connsiteY9" fmla="*/ 307981 h 307981"/>
                    <a:gd name="connsiteX10" fmla="*/ 438302 w 458371"/>
                    <a:gd name="connsiteY10" fmla="*/ 307980 h 307981"/>
                    <a:gd name="connsiteX11" fmla="*/ 19890 w 458371"/>
                    <a:gd name="connsiteY11" fmla="*/ 9000 h 307981"/>
                    <a:gd name="connsiteX12" fmla="*/ 9000 w 458371"/>
                    <a:gd name="connsiteY12" fmla="*/ 19890 h 307981"/>
                    <a:gd name="connsiteX13" fmla="*/ 9000 w 458371"/>
                    <a:gd name="connsiteY13" fmla="*/ 288090 h 307981"/>
                    <a:gd name="connsiteX14" fmla="*/ 19890 w 458371"/>
                    <a:gd name="connsiteY14" fmla="*/ 298980 h 307981"/>
                    <a:gd name="connsiteX15" fmla="*/ 438302 w 458371"/>
                    <a:gd name="connsiteY15" fmla="*/ 298980 h 307981"/>
                    <a:gd name="connsiteX16" fmla="*/ 449370 w 458371"/>
                    <a:gd name="connsiteY16" fmla="*/ 288272 h 307981"/>
                    <a:gd name="connsiteX17" fmla="*/ 449372 w 458371"/>
                    <a:gd name="connsiteY17" fmla="*/ 288090 h 307981"/>
                    <a:gd name="connsiteX18" fmla="*/ 449372 w 458371"/>
                    <a:gd name="connsiteY18" fmla="*/ 19890 h 307981"/>
                    <a:gd name="connsiteX19" fmla="*/ 438303 w 458371"/>
                    <a:gd name="connsiteY19" fmla="*/ 9000 h 307981"/>
                    <a:gd name="connsiteX20" fmla="*/ 438302 w 458371"/>
                    <a:gd name="connsiteY20" fmla="*/ 9000 h 3079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458371" h="307981">
                      <a:moveTo>
                        <a:pt x="438302" y="307980"/>
                      </a:moveTo>
                      <a:lnTo>
                        <a:pt x="19890" y="307980"/>
                      </a:lnTo>
                      <a:cubicBezTo>
                        <a:pt x="8905" y="307980"/>
                        <a:pt x="0" y="299075"/>
                        <a:pt x="0" y="288090"/>
                      </a:cubicBezTo>
                      <a:lnTo>
                        <a:pt x="0" y="19890"/>
                      </a:lnTo>
                      <a:cubicBezTo>
                        <a:pt x="49" y="8926"/>
                        <a:pt x="8926" y="50"/>
                        <a:pt x="19890" y="0"/>
                      </a:cubicBezTo>
                      <a:lnTo>
                        <a:pt x="438302" y="0"/>
                      </a:lnTo>
                      <a:cubicBezTo>
                        <a:pt x="449337" y="-50"/>
                        <a:pt x="458322" y="8855"/>
                        <a:pt x="458372" y="19890"/>
                      </a:cubicBezTo>
                      <a:cubicBezTo>
                        <a:pt x="458372" y="19890"/>
                        <a:pt x="458372" y="19890"/>
                        <a:pt x="458372" y="19890"/>
                      </a:cubicBezTo>
                      <a:lnTo>
                        <a:pt x="458372" y="288090"/>
                      </a:lnTo>
                      <a:cubicBezTo>
                        <a:pt x="458372" y="299075"/>
                        <a:pt x="449467" y="307980"/>
                        <a:pt x="438483" y="307981"/>
                      </a:cubicBezTo>
                      <a:cubicBezTo>
                        <a:pt x="438422" y="307981"/>
                        <a:pt x="438362" y="307981"/>
                        <a:pt x="438302" y="307980"/>
                      </a:cubicBezTo>
                      <a:close/>
                      <a:moveTo>
                        <a:pt x="19890" y="9000"/>
                      </a:moveTo>
                      <a:cubicBezTo>
                        <a:pt x="13876" y="9000"/>
                        <a:pt x="9000" y="13876"/>
                        <a:pt x="9000" y="19890"/>
                      </a:cubicBezTo>
                      <a:lnTo>
                        <a:pt x="9000" y="288090"/>
                      </a:lnTo>
                      <a:cubicBezTo>
                        <a:pt x="9000" y="294105"/>
                        <a:pt x="13876" y="298980"/>
                        <a:pt x="19890" y="298980"/>
                      </a:cubicBezTo>
                      <a:lnTo>
                        <a:pt x="438302" y="298980"/>
                      </a:lnTo>
                      <a:cubicBezTo>
                        <a:pt x="444316" y="299079"/>
                        <a:pt x="449271" y="294285"/>
                        <a:pt x="449370" y="288272"/>
                      </a:cubicBezTo>
                      <a:cubicBezTo>
                        <a:pt x="449371" y="288211"/>
                        <a:pt x="449372" y="288151"/>
                        <a:pt x="449372" y="288090"/>
                      </a:cubicBezTo>
                      <a:lnTo>
                        <a:pt x="449372" y="19890"/>
                      </a:lnTo>
                      <a:cubicBezTo>
                        <a:pt x="449322" y="13826"/>
                        <a:pt x="444366" y="8951"/>
                        <a:pt x="438303" y="9000"/>
                      </a:cubicBezTo>
                      <a:cubicBezTo>
                        <a:pt x="438303" y="9000"/>
                        <a:pt x="438302" y="9000"/>
                        <a:pt x="438302" y="9000"/>
                      </a:cubicBezTo>
                      <a:close/>
                    </a:path>
                  </a:pathLst>
                </a:custGeom>
                <a:solidFill>
                  <a:srgbClr val="6745FF"/>
                </a:solidFill>
                <a:ln w="8857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endParaRPr lang="fa-IR"/>
                </a:p>
              </p:txBody>
            </p:sp>
            <p:sp>
              <p:nvSpPr>
                <p:cNvPr id="29" name="Freeform: Shape 28">
                  <a:extLst>
                    <a:ext uri="{FF2B5EF4-FFF2-40B4-BE49-F238E27FC236}">
                      <a16:creationId xmlns:a16="http://schemas.microsoft.com/office/drawing/2014/main" id="{A64BED9B-7250-464B-8977-04FC0EE0671F}"/>
                    </a:ext>
                  </a:extLst>
                </p:cNvPr>
                <p:cNvSpPr/>
                <p:nvPr/>
              </p:nvSpPr>
              <p:spPr>
                <a:xfrm>
                  <a:off x="6365266" y="794152"/>
                  <a:ext cx="9000" cy="41399"/>
                </a:xfrm>
                <a:custGeom>
                  <a:avLst/>
                  <a:gdLst>
                    <a:gd name="connsiteX0" fmla="*/ 4500 w 9000"/>
                    <a:gd name="connsiteY0" fmla="*/ 41400 h 41399"/>
                    <a:gd name="connsiteX1" fmla="*/ 0 w 9000"/>
                    <a:gd name="connsiteY1" fmla="*/ 36900 h 41399"/>
                    <a:gd name="connsiteX2" fmla="*/ 0 w 9000"/>
                    <a:gd name="connsiteY2" fmla="*/ 4500 h 41399"/>
                    <a:gd name="connsiteX3" fmla="*/ 4500 w 9000"/>
                    <a:gd name="connsiteY3" fmla="*/ 0 h 41399"/>
                    <a:gd name="connsiteX4" fmla="*/ 9000 w 9000"/>
                    <a:gd name="connsiteY4" fmla="*/ 4500 h 41399"/>
                    <a:gd name="connsiteX5" fmla="*/ 9000 w 9000"/>
                    <a:gd name="connsiteY5" fmla="*/ 36900 h 41399"/>
                    <a:gd name="connsiteX6" fmla="*/ 4500 w 9000"/>
                    <a:gd name="connsiteY6" fmla="*/ 41400 h 413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9000" h="41399">
                      <a:moveTo>
                        <a:pt x="4500" y="41400"/>
                      </a:moveTo>
                      <a:cubicBezTo>
                        <a:pt x="2015" y="41400"/>
                        <a:pt x="0" y="39385"/>
                        <a:pt x="0" y="36900"/>
                      </a:cubicBezTo>
                      <a:lnTo>
                        <a:pt x="0" y="4500"/>
                      </a:lnTo>
                      <a:cubicBezTo>
                        <a:pt x="0" y="2015"/>
                        <a:pt x="2015" y="0"/>
                        <a:pt x="4500" y="0"/>
                      </a:cubicBezTo>
                      <a:cubicBezTo>
                        <a:pt x="6985" y="0"/>
                        <a:pt x="9000" y="2015"/>
                        <a:pt x="9000" y="4500"/>
                      </a:cubicBezTo>
                      <a:lnTo>
                        <a:pt x="9000" y="36900"/>
                      </a:lnTo>
                      <a:cubicBezTo>
                        <a:pt x="9000" y="39385"/>
                        <a:pt x="6985" y="41400"/>
                        <a:pt x="4500" y="41400"/>
                      </a:cubicBezTo>
                      <a:close/>
                    </a:path>
                  </a:pathLst>
                </a:custGeom>
                <a:solidFill>
                  <a:srgbClr val="6745FF"/>
                </a:solidFill>
                <a:ln w="8857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endParaRPr lang="fa-IR"/>
                </a:p>
              </p:txBody>
            </p:sp>
            <p:sp>
              <p:nvSpPr>
                <p:cNvPr id="30" name="Freeform: Shape 29">
                  <a:extLst>
                    <a:ext uri="{FF2B5EF4-FFF2-40B4-BE49-F238E27FC236}">
                      <a16:creationId xmlns:a16="http://schemas.microsoft.com/office/drawing/2014/main" id="{9672633D-71D1-4C90-BC66-D53851B201DA}"/>
                    </a:ext>
                  </a:extLst>
                </p:cNvPr>
                <p:cNvSpPr/>
                <p:nvPr/>
              </p:nvSpPr>
              <p:spPr>
                <a:xfrm>
                  <a:off x="6113086" y="825832"/>
                  <a:ext cx="513452" cy="42750"/>
                </a:xfrm>
                <a:custGeom>
                  <a:avLst/>
                  <a:gdLst>
                    <a:gd name="connsiteX0" fmla="*/ 494192 w 513452"/>
                    <a:gd name="connsiteY0" fmla="*/ 0 h 42750"/>
                    <a:gd name="connsiteX1" fmla="*/ 513452 w 513452"/>
                    <a:gd name="connsiteY1" fmla="*/ 19260 h 42750"/>
                    <a:gd name="connsiteX2" fmla="*/ 513452 w 513452"/>
                    <a:gd name="connsiteY2" fmla="*/ 23490 h 42750"/>
                    <a:gd name="connsiteX3" fmla="*/ 494192 w 513452"/>
                    <a:gd name="connsiteY3" fmla="*/ 42750 h 42750"/>
                    <a:gd name="connsiteX4" fmla="*/ 19260 w 513452"/>
                    <a:gd name="connsiteY4" fmla="*/ 42750 h 42750"/>
                    <a:gd name="connsiteX5" fmla="*/ 0 w 513452"/>
                    <a:gd name="connsiteY5" fmla="*/ 23490 h 42750"/>
                    <a:gd name="connsiteX6" fmla="*/ 0 w 513452"/>
                    <a:gd name="connsiteY6" fmla="*/ 19260 h 42750"/>
                    <a:gd name="connsiteX7" fmla="*/ 19260 w 513452"/>
                    <a:gd name="connsiteY7" fmla="*/ 0 h 427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13452" h="42750">
                      <a:moveTo>
                        <a:pt x="494192" y="0"/>
                      </a:moveTo>
                      <a:cubicBezTo>
                        <a:pt x="504829" y="0"/>
                        <a:pt x="513452" y="8623"/>
                        <a:pt x="513452" y="19260"/>
                      </a:cubicBezTo>
                      <a:lnTo>
                        <a:pt x="513452" y="23490"/>
                      </a:lnTo>
                      <a:cubicBezTo>
                        <a:pt x="513452" y="34127"/>
                        <a:pt x="504829" y="42750"/>
                        <a:pt x="494192" y="42750"/>
                      </a:cubicBezTo>
                      <a:lnTo>
                        <a:pt x="19260" y="42750"/>
                      </a:lnTo>
                      <a:cubicBezTo>
                        <a:pt x="8623" y="42750"/>
                        <a:pt x="0" y="34127"/>
                        <a:pt x="0" y="23490"/>
                      </a:cubicBezTo>
                      <a:lnTo>
                        <a:pt x="0" y="19260"/>
                      </a:lnTo>
                      <a:cubicBezTo>
                        <a:pt x="0" y="8623"/>
                        <a:pt x="8623" y="0"/>
                        <a:pt x="19260" y="0"/>
                      </a:cubicBezTo>
                      <a:close/>
                    </a:path>
                  </a:pathLst>
                </a:custGeom>
                <a:solidFill>
                  <a:srgbClr val="FFB361"/>
                </a:solidFill>
                <a:ln w="8857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endParaRPr lang="fa-IR"/>
                </a:p>
              </p:txBody>
            </p:sp>
            <p:sp>
              <p:nvSpPr>
                <p:cNvPr id="31" name="Freeform: Shape 30">
                  <a:extLst>
                    <a:ext uri="{FF2B5EF4-FFF2-40B4-BE49-F238E27FC236}">
                      <a16:creationId xmlns:a16="http://schemas.microsoft.com/office/drawing/2014/main" id="{367A4DB9-F873-44B2-8A9E-DF9223543A08}"/>
                    </a:ext>
                  </a:extLst>
                </p:cNvPr>
                <p:cNvSpPr/>
                <p:nvPr/>
              </p:nvSpPr>
              <p:spPr>
                <a:xfrm>
                  <a:off x="6305349" y="1148931"/>
                  <a:ext cx="68737" cy="145082"/>
                </a:xfrm>
                <a:custGeom>
                  <a:avLst/>
                  <a:gdLst>
                    <a:gd name="connsiteX0" fmla="*/ 4478 w 68737"/>
                    <a:gd name="connsiteY0" fmla="*/ 145080 h 145082"/>
                    <a:gd name="connsiteX1" fmla="*/ 968 w 68737"/>
                    <a:gd name="connsiteY1" fmla="*/ 143370 h 145082"/>
                    <a:gd name="connsiteX2" fmla="*/ 1688 w 68737"/>
                    <a:gd name="connsiteY2" fmla="*/ 137070 h 145082"/>
                    <a:gd name="connsiteX3" fmla="*/ 59738 w 68737"/>
                    <a:gd name="connsiteY3" fmla="*/ 89910 h 145082"/>
                    <a:gd name="connsiteX4" fmla="*/ 59738 w 68737"/>
                    <a:gd name="connsiteY4" fmla="*/ 4500 h 145082"/>
                    <a:gd name="connsiteX5" fmla="*/ 64238 w 68737"/>
                    <a:gd name="connsiteY5" fmla="*/ 0 h 145082"/>
                    <a:gd name="connsiteX6" fmla="*/ 68738 w 68737"/>
                    <a:gd name="connsiteY6" fmla="*/ 4500 h 145082"/>
                    <a:gd name="connsiteX7" fmla="*/ 68738 w 68737"/>
                    <a:gd name="connsiteY7" fmla="*/ 94500 h 145082"/>
                    <a:gd name="connsiteX8" fmla="*/ 7088 w 68737"/>
                    <a:gd name="connsiteY8" fmla="*/ 144360 h 145082"/>
                    <a:gd name="connsiteX9" fmla="*/ 4478 w 68737"/>
                    <a:gd name="connsiteY9" fmla="*/ 145080 h 1450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68737" h="145082">
                      <a:moveTo>
                        <a:pt x="4478" y="145080"/>
                      </a:moveTo>
                      <a:cubicBezTo>
                        <a:pt x="3102" y="145102"/>
                        <a:pt x="1798" y="144466"/>
                        <a:pt x="968" y="143370"/>
                      </a:cubicBezTo>
                      <a:cubicBezTo>
                        <a:pt x="-564" y="141429"/>
                        <a:pt x="-243" y="138615"/>
                        <a:pt x="1688" y="137070"/>
                      </a:cubicBezTo>
                      <a:lnTo>
                        <a:pt x="59738" y="89910"/>
                      </a:lnTo>
                      <a:lnTo>
                        <a:pt x="59738" y="4500"/>
                      </a:lnTo>
                      <a:cubicBezTo>
                        <a:pt x="59738" y="2015"/>
                        <a:pt x="61753" y="0"/>
                        <a:pt x="64238" y="0"/>
                      </a:cubicBezTo>
                      <a:cubicBezTo>
                        <a:pt x="66723" y="0"/>
                        <a:pt x="68738" y="2015"/>
                        <a:pt x="68738" y="4500"/>
                      </a:cubicBezTo>
                      <a:lnTo>
                        <a:pt x="68738" y="94500"/>
                      </a:lnTo>
                      <a:lnTo>
                        <a:pt x="7088" y="144360"/>
                      </a:lnTo>
                      <a:cubicBezTo>
                        <a:pt x="6310" y="144857"/>
                        <a:pt x="5400" y="145108"/>
                        <a:pt x="4478" y="145080"/>
                      </a:cubicBezTo>
                      <a:close/>
                    </a:path>
                  </a:pathLst>
                </a:custGeom>
                <a:solidFill>
                  <a:srgbClr val="6745FF"/>
                </a:solidFill>
                <a:ln w="8857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endParaRPr lang="fa-IR"/>
                </a:p>
              </p:txBody>
            </p:sp>
            <p:sp>
              <p:nvSpPr>
                <p:cNvPr id="32" name="Freeform: Shape 31">
                  <a:extLst>
                    <a:ext uri="{FF2B5EF4-FFF2-40B4-BE49-F238E27FC236}">
                      <a16:creationId xmlns:a16="http://schemas.microsoft.com/office/drawing/2014/main" id="{4A6316D5-21F6-43B2-91D7-F3E2EC8231FE}"/>
                    </a:ext>
                  </a:extLst>
                </p:cNvPr>
                <p:cNvSpPr/>
                <p:nvPr/>
              </p:nvSpPr>
              <p:spPr>
                <a:xfrm>
                  <a:off x="6365531" y="1236266"/>
                  <a:ext cx="70779" cy="57747"/>
                </a:xfrm>
                <a:custGeom>
                  <a:avLst/>
                  <a:gdLst>
                    <a:gd name="connsiteX0" fmla="*/ 66336 w 70779"/>
                    <a:gd name="connsiteY0" fmla="*/ 57746 h 57747"/>
                    <a:gd name="connsiteX1" fmla="*/ 63546 w 70779"/>
                    <a:gd name="connsiteY1" fmla="*/ 56756 h 57747"/>
                    <a:gd name="connsiteX2" fmla="*/ 1535 w 70779"/>
                    <a:gd name="connsiteY2" fmla="*/ 7886 h 57747"/>
                    <a:gd name="connsiteX3" fmla="*/ 1114 w 70779"/>
                    <a:gd name="connsiteY3" fmla="*/ 1535 h 57747"/>
                    <a:gd name="connsiteX4" fmla="*/ 7025 w 70779"/>
                    <a:gd name="connsiteY4" fmla="*/ 776 h 57747"/>
                    <a:gd name="connsiteX5" fmla="*/ 69036 w 70779"/>
                    <a:gd name="connsiteY5" fmla="*/ 49376 h 57747"/>
                    <a:gd name="connsiteX6" fmla="*/ 69846 w 70779"/>
                    <a:gd name="connsiteY6" fmla="*/ 55676 h 57747"/>
                    <a:gd name="connsiteX7" fmla="*/ 66336 w 70779"/>
                    <a:gd name="connsiteY7" fmla="*/ 57746 h 577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70779" h="57747">
                      <a:moveTo>
                        <a:pt x="66336" y="57746"/>
                      </a:moveTo>
                      <a:cubicBezTo>
                        <a:pt x="65314" y="57780"/>
                        <a:pt x="64317" y="57426"/>
                        <a:pt x="63546" y="56756"/>
                      </a:cubicBezTo>
                      <a:lnTo>
                        <a:pt x="1535" y="7886"/>
                      </a:lnTo>
                      <a:cubicBezTo>
                        <a:pt x="-334" y="6248"/>
                        <a:pt x="-523" y="3405"/>
                        <a:pt x="1114" y="1535"/>
                      </a:cubicBezTo>
                      <a:cubicBezTo>
                        <a:pt x="2611" y="-173"/>
                        <a:pt x="5145" y="-499"/>
                        <a:pt x="7025" y="776"/>
                      </a:cubicBezTo>
                      <a:lnTo>
                        <a:pt x="69036" y="49376"/>
                      </a:lnTo>
                      <a:cubicBezTo>
                        <a:pt x="70995" y="50894"/>
                        <a:pt x="71357" y="53711"/>
                        <a:pt x="69846" y="55676"/>
                      </a:cubicBezTo>
                      <a:cubicBezTo>
                        <a:pt x="69054" y="56865"/>
                        <a:pt x="67760" y="57628"/>
                        <a:pt x="66336" y="57746"/>
                      </a:cubicBezTo>
                      <a:close/>
                    </a:path>
                  </a:pathLst>
                </a:custGeom>
                <a:solidFill>
                  <a:srgbClr val="6745FF"/>
                </a:solidFill>
                <a:ln w="8857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endParaRPr lang="fa-IR"/>
                </a:p>
              </p:txBody>
            </p:sp>
            <p:sp>
              <p:nvSpPr>
                <p:cNvPr id="33" name="Freeform: Shape 32">
                  <a:extLst>
                    <a:ext uri="{FF2B5EF4-FFF2-40B4-BE49-F238E27FC236}">
                      <a16:creationId xmlns:a16="http://schemas.microsoft.com/office/drawing/2014/main" id="{BA600867-593F-4670-A8C4-2BCB0E8EDF7B}"/>
                    </a:ext>
                  </a:extLst>
                </p:cNvPr>
                <p:cNvSpPr/>
                <p:nvPr/>
              </p:nvSpPr>
              <p:spPr>
                <a:xfrm>
                  <a:off x="6176693" y="907462"/>
                  <a:ext cx="69962" cy="71641"/>
                </a:xfrm>
                <a:custGeom>
                  <a:avLst/>
                  <a:gdLst>
                    <a:gd name="connsiteX0" fmla="*/ 68063 w 69962"/>
                    <a:gd name="connsiteY0" fmla="*/ 42570 h 71641"/>
                    <a:gd name="connsiteX1" fmla="*/ 62933 w 69962"/>
                    <a:gd name="connsiteY1" fmla="*/ 39690 h 71641"/>
                    <a:gd name="connsiteX2" fmla="*/ 62483 w 69962"/>
                    <a:gd name="connsiteY2" fmla="*/ 38790 h 71641"/>
                    <a:gd name="connsiteX3" fmla="*/ 62483 w 69962"/>
                    <a:gd name="connsiteY3" fmla="*/ 36000 h 71641"/>
                    <a:gd name="connsiteX4" fmla="*/ 62393 w 69962"/>
                    <a:gd name="connsiteY4" fmla="*/ 30690 h 71641"/>
                    <a:gd name="connsiteX5" fmla="*/ 62393 w 69962"/>
                    <a:gd name="connsiteY5" fmla="*/ 29790 h 71641"/>
                    <a:gd name="connsiteX6" fmla="*/ 66713 w 69962"/>
                    <a:gd name="connsiteY6" fmla="*/ 27270 h 71641"/>
                    <a:gd name="connsiteX7" fmla="*/ 68153 w 69962"/>
                    <a:gd name="connsiteY7" fmla="*/ 22140 h 71641"/>
                    <a:gd name="connsiteX8" fmla="*/ 62393 w 69962"/>
                    <a:gd name="connsiteY8" fmla="*/ 11970 h 71641"/>
                    <a:gd name="connsiteX9" fmla="*/ 57510 w 69962"/>
                    <a:gd name="connsiteY9" fmla="*/ 10529 h 71641"/>
                    <a:gd name="connsiteX10" fmla="*/ 57353 w 69962"/>
                    <a:gd name="connsiteY10" fmla="*/ 10620 h 71641"/>
                    <a:gd name="connsiteX11" fmla="*/ 52583 w 69962"/>
                    <a:gd name="connsiteY11" fmla="*/ 13320 h 71641"/>
                    <a:gd name="connsiteX12" fmla="*/ 51593 w 69962"/>
                    <a:gd name="connsiteY12" fmla="*/ 13320 h 71641"/>
                    <a:gd name="connsiteX13" fmla="*/ 44393 w 69962"/>
                    <a:gd name="connsiteY13" fmla="*/ 9090 h 71641"/>
                    <a:gd name="connsiteX14" fmla="*/ 43763 w 69962"/>
                    <a:gd name="connsiteY14" fmla="*/ 8280 h 71641"/>
                    <a:gd name="connsiteX15" fmla="*/ 43763 w 69962"/>
                    <a:gd name="connsiteY15" fmla="*/ 3690 h 71641"/>
                    <a:gd name="connsiteX16" fmla="*/ 40073 w 69962"/>
                    <a:gd name="connsiteY16" fmla="*/ 0 h 71641"/>
                    <a:gd name="connsiteX17" fmla="*/ 27833 w 69962"/>
                    <a:gd name="connsiteY17" fmla="*/ 0 h 71641"/>
                    <a:gd name="connsiteX18" fmla="*/ 24143 w 69962"/>
                    <a:gd name="connsiteY18" fmla="*/ 3690 h 71641"/>
                    <a:gd name="connsiteX19" fmla="*/ 24143 w 69962"/>
                    <a:gd name="connsiteY19" fmla="*/ 8010 h 71641"/>
                    <a:gd name="connsiteX20" fmla="*/ 23603 w 69962"/>
                    <a:gd name="connsiteY20" fmla="*/ 8820 h 71641"/>
                    <a:gd name="connsiteX21" fmla="*/ 15233 w 69962"/>
                    <a:gd name="connsiteY21" fmla="*/ 13770 h 71641"/>
                    <a:gd name="connsiteX22" fmla="*/ 14243 w 69962"/>
                    <a:gd name="connsiteY22" fmla="*/ 13770 h 71641"/>
                    <a:gd name="connsiteX23" fmla="*/ 11543 w 69962"/>
                    <a:gd name="connsiteY23" fmla="*/ 12690 h 71641"/>
                    <a:gd name="connsiteX24" fmla="*/ 6594 w 69962"/>
                    <a:gd name="connsiteY24" fmla="*/ 13883 h 71641"/>
                    <a:gd name="connsiteX25" fmla="*/ 6503 w 69962"/>
                    <a:gd name="connsiteY25" fmla="*/ 14040 h 71641"/>
                    <a:gd name="connsiteX26" fmla="*/ 473 w 69962"/>
                    <a:gd name="connsiteY26" fmla="*/ 24390 h 71641"/>
                    <a:gd name="connsiteX27" fmla="*/ 1884 w 69962"/>
                    <a:gd name="connsiteY27" fmla="*/ 29414 h 71641"/>
                    <a:gd name="connsiteX28" fmla="*/ 1913 w 69962"/>
                    <a:gd name="connsiteY28" fmla="*/ 29430 h 71641"/>
                    <a:gd name="connsiteX29" fmla="*/ 4883 w 69962"/>
                    <a:gd name="connsiteY29" fmla="*/ 31140 h 71641"/>
                    <a:gd name="connsiteX30" fmla="*/ 4883 w 69962"/>
                    <a:gd name="connsiteY30" fmla="*/ 32130 h 71641"/>
                    <a:gd name="connsiteX31" fmla="*/ 4883 w 69962"/>
                    <a:gd name="connsiteY31" fmla="*/ 42300 h 71641"/>
                    <a:gd name="connsiteX32" fmla="*/ 4883 w 69962"/>
                    <a:gd name="connsiteY32" fmla="*/ 43290 h 71641"/>
                    <a:gd name="connsiteX33" fmla="*/ 2543 w 69962"/>
                    <a:gd name="connsiteY33" fmla="*/ 44640 h 71641"/>
                    <a:gd name="connsiteX34" fmla="*/ 1193 w 69962"/>
                    <a:gd name="connsiteY34" fmla="*/ 49770 h 71641"/>
                    <a:gd name="connsiteX35" fmla="*/ 7133 w 69962"/>
                    <a:gd name="connsiteY35" fmla="*/ 60030 h 71641"/>
                    <a:gd name="connsiteX36" fmla="*/ 12157 w 69962"/>
                    <a:gd name="connsiteY36" fmla="*/ 61442 h 71641"/>
                    <a:gd name="connsiteX37" fmla="*/ 12263 w 69962"/>
                    <a:gd name="connsiteY37" fmla="*/ 61380 h 71641"/>
                    <a:gd name="connsiteX38" fmla="*/ 15683 w 69962"/>
                    <a:gd name="connsiteY38" fmla="*/ 59400 h 71641"/>
                    <a:gd name="connsiteX39" fmla="*/ 16673 w 69962"/>
                    <a:gd name="connsiteY39" fmla="*/ 59400 h 71641"/>
                    <a:gd name="connsiteX40" fmla="*/ 25673 w 69962"/>
                    <a:gd name="connsiteY40" fmla="*/ 63540 h 71641"/>
                    <a:gd name="connsiteX41" fmla="*/ 26393 w 69962"/>
                    <a:gd name="connsiteY41" fmla="*/ 64440 h 71641"/>
                    <a:gd name="connsiteX42" fmla="*/ 26393 w 69962"/>
                    <a:gd name="connsiteY42" fmla="*/ 67950 h 71641"/>
                    <a:gd name="connsiteX43" fmla="*/ 30083 w 69962"/>
                    <a:gd name="connsiteY43" fmla="*/ 71640 h 71641"/>
                    <a:gd name="connsiteX44" fmla="*/ 41963 w 69962"/>
                    <a:gd name="connsiteY44" fmla="*/ 71640 h 71641"/>
                    <a:gd name="connsiteX45" fmla="*/ 45742 w 69962"/>
                    <a:gd name="connsiteY45" fmla="*/ 68041 h 71641"/>
                    <a:gd name="connsiteX46" fmla="*/ 45743 w 69962"/>
                    <a:gd name="connsiteY46" fmla="*/ 67950 h 71641"/>
                    <a:gd name="connsiteX47" fmla="*/ 45743 w 69962"/>
                    <a:gd name="connsiteY47" fmla="*/ 62640 h 71641"/>
                    <a:gd name="connsiteX48" fmla="*/ 46193 w 69962"/>
                    <a:gd name="connsiteY48" fmla="*/ 61830 h 71641"/>
                    <a:gd name="connsiteX49" fmla="*/ 53213 w 69962"/>
                    <a:gd name="connsiteY49" fmla="*/ 57150 h 71641"/>
                    <a:gd name="connsiteX50" fmla="*/ 54293 w 69962"/>
                    <a:gd name="connsiteY50" fmla="*/ 57150 h 71641"/>
                    <a:gd name="connsiteX51" fmla="*/ 58343 w 69962"/>
                    <a:gd name="connsiteY51" fmla="*/ 59490 h 71641"/>
                    <a:gd name="connsiteX52" fmla="*/ 63292 w 69962"/>
                    <a:gd name="connsiteY52" fmla="*/ 58297 h 71641"/>
                    <a:gd name="connsiteX53" fmla="*/ 63383 w 69962"/>
                    <a:gd name="connsiteY53" fmla="*/ 58140 h 71641"/>
                    <a:gd name="connsiteX54" fmla="*/ 69323 w 69962"/>
                    <a:gd name="connsiteY54" fmla="*/ 47790 h 71641"/>
                    <a:gd name="connsiteX55" fmla="*/ 68410 w 69962"/>
                    <a:gd name="connsiteY55" fmla="*/ 42782 h 71641"/>
                    <a:gd name="connsiteX56" fmla="*/ 68063 w 69962"/>
                    <a:gd name="connsiteY56" fmla="*/ 42570 h 71641"/>
                    <a:gd name="connsiteX57" fmla="*/ 35393 w 69962"/>
                    <a:gd name="connsiteY57" fmla="*/ 50040 h 71641"/>
                    <a:gd name="connsiteX58" fmla="*/ 21263 w 69962"/>
                    <a:gd name="connsiteY58" fmla="*/ 35910 h 71641"/>
                    <a:gd name="connsiteX59" fmla="*/ 35393 w 69962"/>
                    <a:gd name="connsiteY59" fmla="*/ 21780 h 71641"/>
                    <a:gd name="connsiteX60" fmla="*/ 49523 w 69962"/>
                    <a:gd name="connsiteY60" fmla="*/ 35910 h 71641"/>
                    <a:gd name="connsiteX61" fmla="*/ 35574 w 69962"/>
                    <a:gd name="connsiteY61" fmla="*/ 50040 h 71641"/>
                    <a:gd name="connsiteX62" fmla="*/ 35393 w 69962"/>
                    <a:gd name="connsiteY62" fmla="*/ 50040 h 716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</a:cxnLst>
                  <a:rect l="l" t="t" r="r" b="b"/>
                  <a:pathLst>
                    <a:path w="69962" h="71641">
                      <a:moveTo>
                        <a:pt x="68063" y="42570"/>
                      </a:moveTo>
                      <a:lnTo>
                        <a:pt x="62933" y="39690"/>
                      </a:lnTo>
                      <a:cubicBezTo>
                        <a:pt x="62592" y="39531"/>
                        <a:pt x="62406" y="39158"/>
                        <a:pt x="62483" y="38790"/>
                      </a:cubicBezTo>
                      <a:cubicBezTo>
                        <a:pt x="62483" y="37890"/>
                        <a:pt x="62483" y="36990"/>
                        <a:pt x="62483" y="36000"/>
                      </a:cubicBezTo>
                      <a:cubicBezTo>
                        <a:pt x="62643" y="34231"/>
                        <a:pt x="62614" y="32451"/>
                        <a:pt x="62393" y="30690"/>
                      </a:cubicBezTo>
                      <a:cubicBezTo>
                        <a:pt x="62232" y="30412"/>
                        <a:pt x="62232" y="30068"/>
                        <a:pt x="62393" y="29790"/>
                      </a:cubicBezTo>
                      <a:lnTo>
                        <a:pt x="66713" y="27270"/>
                      </a:lnTo>
                      <a:cubicBezTo>
                        <a:pt x="68482" y="26215"/>
                        <a:pt x="69115" y="23961"/>
                        <a:pt x="68153" y="22140"/>
                      </a:cubicBezTo>
                      <a:lnTo>
                        <a:pt x="62393" y="11970"/>
                      </a:lnTo>
                      <a:cubicBezTo>
                        <a:pt x="61443" y="10224"/>
                        <a:pt x="59257" y="9579"/>
                        <a:pt x="57510" y="10529"/>
                      </a:cubicBezTo>
                      <a:cubicBezTo>
                        <a:pt x="57457" y="10558"/>
                        <a:pt x="57405" y="10589"/>
                        <a:pt x="57353" y="10620"/>
                      </a:cubicBezTo>
                      <a:lnTo>
                        <a:pt x="52583" y="13320"/>
                      </a:lnTo>
                      <a:cubicBezTo>
                        <a:pt x="52292" y="13545"/>
                        <a:pt x="51885" y="13545"/>
                        <a:pt x="51593" y="13320"/>
                      </a:cubicBezTo>
                      <a:cubicBezTo>
                        <a:pt x="49404" y="11579"/>
                        <a:pt x="46980" y="10155"/>
                        <a:pt x="44393" y="9090"/>
                      </a:cubicBezTo>
                      <a:cubicBezTo>
                        <a:pt x="44049" y="8959"/>
                        <a:pt x="43806" y="8646"/>
                        <a:pt x="43763" y="8280"/>
                      </a:cubicBezTo>
                      <a:lnTo>
                        <a:pt x="43763" y="3690"/>
                      </a:lnTo>
                      <a:cubicBezTo>
                        <a:pt x="43763" y="1652"/>
                        <a:pt x="42111" y="0"/>
                        <a:pt x="40073" y="0"/>
                      </a:cubicBezTo>
                      <a:lnTo>
                        <a:pt x="27833" y="0"/>
                      </a:lnTo>
                      <a:cubicBezTo>
                        <a:pt x="25795" y="0"/>
                        <a:pt x="24143" y="1652"/>
                        <a:pt x="24143" y="3690"/>
                      </a:cubicBezTo>
                      <a:lnTo>
                        <a:pt x="24143" y="8010"/>
                      </a:lnTo>
                      <a:cubicBezTo>
                        <a:pt x="24137" y="8363"/>
                        <a:pt x="23926" y="8679"/>
                        <a:pt x="23603" y="8820"/>
                      </a:cubicBezTo>
                      <a:cubicBezTo>
                        <a:pt x="20554" y="9986"/>
                        <a:pt x="17724" y="11660"/>
                        <a:pt x="15233" y="13770"/>
                      </a:cubicBezTo>
                      <a:cubicBezTo>
                        <a:pt x="14942" y="13995"/>
                        <a:pt x="14535" y="13995"/>
                        <a:pt x="14243" y="13770"/>
                      </a:cubicBezTo>
                      <a:lnTo>
                        <a:pt x="11543" y="12690"/>
                      </a:lnTo>
                      <a:cubicBezTo>
                        <a:pt x="9847" y="11652"/>
                        <a:pt x="7631" y="12187"/>
                        <a:pt x="6594" y="13883"/>
                      </a:cubicBezTo>
                      <a:cubicBezTo>
                        <a:pt x="6562" y="13935"/>
                        <a:pt x="6532" y="13987"/>
                        <a:pt x="6503" y="14040"/>
                      </a:cubicBezTo>
                      <a:lnTo>
                        <a:pt x="473" y="24390"/>
                      </a:lnTo>
                      <a:cubicBezTo>
                        <a:pt x="-525" y="26167"/>
                        <a:pt x="107" y="28417"/>
                        <a:pt x="1884" y="29414"/>
                      </a:cubicBezTo>
                      <a:cubicBezTo>
                        <a:pt x="1894" y="29419"/>
                        <a:pt x="1903" y="29425"/>
                        <a:pt x="1913" y="29430"/>
                      </a:cubicBezTo>
                      <a:lnTo>
                        <a:pt x="4883" y="31140"/>
                      </a:lnTo>
                      <a:cubicBezTo>
                        <a:pt x="5108" y="31432"/>
                        <a:pt x="5108" y="31838"/>
                        <a:pt x="4883" y="32130"/>
                      </a:cubicBezTo>
                      <a:cubicBezTo>
                        <a:pt x="4260" y="35492"/>
                        <a:pt x="4260" y="38939"/>
                        <a:pt x="4883" y="42300"/>
                      </a:cubicBezTo>
                      <a:cubicBezTo>
                        <a:pt x="5108" y="42592"/>
                        <a:pt x="5108" y="42998"/>
                        <a:pt x="4883" y="43290"/>
                      </a:cubicBezTo>
                      <a:lnTo>
                        <a:pt x="2543" y="44640"/>
                      </a:lnTo>
                      <a:cubicBezTo>
                        <a:pt x="808" y="45724"/>
                        <a:pt x="216" y="47972"/>
                        <a:pt x="1193" y="49770"/>
                      </a:cubicBezTo>
                      <a:lnTo>
                        <a:pt x="7133" y="60030"/>
                      </a:lnTo>
                      <a:cubicBezTo>
                        <a:pt x="8130" y="61808"/>
                        <a:pt x="10380" y="62439"/>
                        <a:pt x="12157" y="61442"/>
                      </a:cubicBezTo>
                      <a:cubicBezTo>
                        <a:pt x="12193" y="61422"/>
                        <a:pt x="12228" y="61402"/>
                        <a:pt x="12263" y="61380"/>
                      </a:cubicBezTo>
                      <a:lnTo>
                        <a:pt x="15683" y="59400"/>
                      </a:lnTo>
                      <a:cubicBezTo>
                        <a:pt x="15975" y="59175"/>
                        <a:pt x="16382" y="59175"/>
                        <a:pt x="16673" y="59400"/>
                      </a:cubicBezTo>
                      <a:cubicBezTo>
                        <a:pt x="19418" y="61278"/>
                        <a:pt x="22461" y="62679"/>
                        <a:pt x="25673" y="63540"/>
                      </a:cubicBezTo>
                      <a:cubicBezTo>
                        <a:pt x="26081" y="63655"/>
                        <a:pt x="26371" y="64017"/>
                        <a:pt x="26393" y="64440"/>
                      </a:cubicBezTo>
                      <a:lnTo>
                        <a:pt x="26393" y="67950"/>
                      </a:lnTo>
                      <a:cubicBezTo>
                        <a:pt x="26393" y="69988"/>
                        <a:pt x="28046" y="71640"/>
                        <a:pt x="30083" y="71640"/>
                      </a:cubicBezTo>
                      <a:lnTo>
                        <a:pt x="41963" y="71640"/>
                      </a:lnTo>
                      <a:cubicBezTo>
                        <a:pt x="44001" y="71690"/>
                        <a:pt x="45693" y="70078"/>
                        <a:pt x="45742" y="68041"/>
                      </a:cubicBezTo>
                      <a:cubicBezTo>
                        <a:pt x="45743" y="68010"/>
                        <a:pt x="45743" y="67981"/>
                        <a:pt x="45743" y="67950"/>
                      </a:cubicBezTo>
                      <a:lnTo>
                        <a:pt x="45743" y="62640"/>
                      </a:lnTo>
                      <a:cubicBezTo>
                        <a:pt x="45750" y="62312"/>
                        <a:pt x="45919" y="62009"/>
                        <a:pt x="46193" y="61830"/>
                      </a:cubicBezTo>
                      <a:cubicBezTo>
                        <a:pt x="48764" y="60647"/>
                        <a:pt x="51133" y="59068"/>
                        <a:pt x="53213" y="57150"/>
                      </a:cubicBezTo>
                      <a:cubicBezTo>
                        <a:pt x="53542" y="56937"/>
                        <a:pt x="53965" y="56937"/>
                        <a:pt x="54293" y="57150"/>
                      </a:cubicBezTo>
                      <a:lnTo>
                        <a:pt x="58343" y="59490"/>
                      </a:lnTo>
                      <a:cubicBezTo>
                        <a:pt x="60040" y="60528"/>
                        <a:pt x="62256" y="59993"/>
                        <a:pt x="63292" y="58297"/>
                      </a:cubicBezTo>
                      <a:cubicBezTo>
                        <a:pt x="63324" y="58245"/>
                        <a:pt x="63355" y="58193"/>
                        <a:pt x="63383" y="58140"/>
                      </a:cubicBezTo>
                      <a:lnTo>
                        <a:pt x="69323" y="47790"/>
                      </a:lnTo>
                      <a:cubicBezTo>
                        <a:pt x="70454" y="46155"/>
                        <a:pt x="70045" y="43912"/>
                        <a:pt x="68410" y="42782"/>
                      </a:cubicBezTo>
                      <a:cubicBezTo>
                        <a:pt x="68298" y="42705"/>
                        <a:pt x="68183" y="42634"/>
                        <a:pt x="68063" y="42570"/>
                      </a:cubicBezTo>
                      <a:close/>
                      <a:moveTo>
                        <a:pt x="35393" y="50040"/>
                      </a:moveTo>
                      <a:cubicBezTo>
                        <a:pt x="27589" y="50040"/>
                        <a:pt x="21263" y="43714"/>
                        <a:pt x="21263" y="35910"/>
                      </a:cubicBezTo>
                      <a:cubicBezTo>
                        <a:pt x="21263" y="28106"/>
                        <a:pt x="27589" y="21780"/>
                        <a:pt x="35393" y="21780"/>
                      </a:cubicBezTo>
                      <a:cubicBezTo>
                        <a:pt x="43197" y="21780"/>
                        <a:pt x="49523" y="28106"/>
                        <a:pt x="49523" y="35910"/>
                      </a:cubicBezTo>
                      <a:cubicBezTo>
                        <a:pt x="49573" y="43663"/>
                        <a:pt x="43328" y="49991"/>
                        <a:pt x="35574" y="50040"/>
                      </a:cubicBezTo>
                      <a:cubicBezTo>
                        <a:pt x="35514" y="50040"/>
                        <a:pt x="35453" y="50040"/>
                        <a:pt x="35393" y="50040"/>
                      </a:cubicBezTo>
                      <a:close/>
                    </a:path>
                  </a:pathLst>
                </a:custGeom>
                <a:solidFill>
                  <a:srgbClr val="FFB361"/>
                </a:solidFill>
                <a:ln w="8857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endParaRPr lang="fa-IR"/>
                </a:p>
              </p:txBody>
            </p:sp>
            <p:sp>
              <p:nvSpPr>
                <p:cNvPr id="34" name="Freeform: Shape 33">
                  <a:extLst>
                    <a:ext uri="{FF2B5EF4-FFF2-40B4-BE49-F238E27FC236}">
                      <a16:creationId xmlns:a16="http://schemas.microsoft.com/office/drawing/2014/main" id="{1DA8D777-1A46-4BE4-9B15-A1B055EE9B83}"/>
                    </a:ext>
                  </a:extLst>
                </p:cNvPr>
                <p:cNvSpPr/>
                <p:nvPr/>
              </p:nvSpPr>
              <p:spPr>
                <a:xfrm>
                  <a:off x="6210556" y="1002052"/>
                  <a:ext cx="39510" cy="105390"/>
                </a:xfrm>
                <a:custGeom>
                  <a:avLst/>
                  <a:gdLst>
                    <a:gd name="connsiteX0" fmla="*/ 31500 w 39510"/>
                    <a:gd name="connsiteY0" fmla="*/ 0 h 105390"/>
                    <a:gd name="connsiteX1" fmla="*/ 39510 w 39510"/>
                    <a:gd name="connsiteY1" fmla="*/ 8010 h 105390"/>
                    <a:gd name="connsiteX2" fmla="*/ 39510 w 39510"/>
                    <a:gd name="connsiteY2" fmla="*/ 97380 h 105390"/>
                    <a:gd name="connsiteX3" fmla="*/ 31500 w 39510"/>
                    <a:gd name="connsiteY3" fmla="*/ 105390 h 105390"/>
                    <a:gd name="connsiteX4" fmla="*/ 8010 w 39510"/>
                    <a:gd name="connsiteY4" fmla="*/ 105390 h 105390"/>
                    <a:gd name="connsiteX5" fmla="*/ 0 w 39510"/>
                    <a:gd name="connsiteY5" fmla="*/ 97380 h 105390"/>
                    <a:gd name="connsiteX6" fmla="*/ 0 w 39510"/>
                    <a:gd name="connsiteY6" fmla="*/ 8010 h 105390"/>
                    <a:gd name="connsiteX7" fmla="*/ 8010 w 39510"/>
                    <a:gd name="connsiteY7" fmla="*/ 0 h 1053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9510" h="105390">
                      <a:moveTo>
                        <a:pt x="31500" y="0"/>
                      </a:moveTo>
                      <a:cubicBezTo>
                        <a:pt x="35924" y="0"/>
                        <a:pt x="39510" y="3586"/>
                        <a:pt x="39510" y="8010"/>
                      </a:cubicBezTo>
                      <a:lnTo>
                        <a:pt x="39510" y="97380"/>
                      </a:lnTo>
                      <a:cubicBezTo>
                        <a:pt x="39510" y="101804"/>
                        <a:pt x="35924" y="105390"/>
                        <a:pt x="31500" y="105390"/>
                      </a:cubicBezTo>
                      <a:lnTo>
                        <a:pt x="8010" y="105390"/>
                      </a:lnTo>
                      <a:cubicBezTo>
                        <a:pt x="3586" y="105390"/>
                        <a:pt x="0" y="101804"/>
                        <a:pt x="0" y="97380"/>
                      </a:cubicBezTo>
                      <a:lnTo>
                        <a:pt x="0" y="8010"/>
                      </a:lnTo>
                      <a:cubicBezTo>
                        <a:pt x="0" y="3586"/>
                        <a:pt x="3586" y="0"/>
                        <a:pt x="8010" y="0"/>
                      </a:cubicBezTo>
                      <a:close/>
                    </a:path>
                  </a:pathLst>
                </a:custGeom>
                <a:solidFill>
                  <a:srgbClr val="FFB361"/>
                </a:solidFill>
                <a:ln w="8857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endParaRPr lang="fa-IR"/>
                </a:p>
              </p:txBody>
            </p:sp>
            <p:sp>
              <p:nvSpPr>
                <p:cNvPr id="35" name="Freeform: Shape 34">
                  <a:extLst>
                    <a:ext uri="{FF2B5EF4-FFF2-40B4-BE49-F238E27FC236}">
                      <a16:creationId xmlns:a16="http://schemas.microsoft.com/office/drawing/2014/main" id="{67CA495C-AE2B-455B-83C4-6FFD5266C2D2}"/>
                    </a:ext>
                  </a:extLst>
                </p:cNvPr>
                <p:cNvSpPr/>
                <p:nvPr/>
              </p:nvSpPr>
              <p:spPr>
                <a:xfrm>
                  <a:off x="6276436" y="911782"/>
                  <a:ext cx="39510" cy="195750"/>
                </a:xfrm>
                <a:custGeom>
                  <a:avLst/>
                  <a:gdLst>
                    <a:gd name="connsiteX0" fmla="*/ 31500 w 39510"/>
                    <a:gd name="connsiteY0" fmla="*/ 0 h 195750"/>
                    <a:gd name="connsiteX1" fmla="*/ 39510 w 39510"/>
                    <a:gd name="connsiteY1" fmla="*/ 8010 h 195750"/>
                    <a:gd name="connsiteX2" fmla="*/ 39510 w 39510"/>
                    <a:gd name="connsiteY2" fmla="*/ 187740 h 195750"/>
                    <a:gd name="connsiteX3" fmla="*/ 31500 w 39510"/>
                    <a:gd name="connsiteY3" fmla="*/ 195750 h 195750"/>
                    <a:gd name="connsiteX4" fmla="*/ 8010 w 39510"/>
                    <a:gd name="connsiteY4" fmla="*/ 195750 h 195750"/>
                    <a:gd name="connsiteX5" fmla="*/ 0 w 39510"/>
                    <a:gd name="connsiteY5" fmla="*/ 187740 h 195750"/>
                    <a:gd name="connsiteX6" fmla="*/ 0 w 39510"/>
                    <a:gd name="connsiteY6" fmla="*/ 8010 h 195750"/>
                    <a:gd name="connsiteX7" fmla="*/ 8010 w 39510"/>
                    <a:gd name="connsiteY7" fmla="*/ 0 h 1957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9510" h="195750">
                      <a:moveTo>
                        <a:pt x="31500" y="0"/>
                      </a:moveTo>
                      <a:cubicBezTo>
                        <a:pt x="35924" y="0"/>
                        <a:pt x="39510" y="3586"/>
                        <a:pt x="39510" y="8010"/>
                      </a:cubicBezTo>
                      <a:lnTo>
                        <a:pt x="39510" y="187740"/>
                      </a:lnTo>
                      <a:cubicBezTo>
                        <a:pt x="39510" y="192164"/>
                        <a:pt x="35924" y="195750"/>
                        <a:pt x="31500" y="195750"/>
                      </a:cubicBezTo>
                      <a:lnTo>
                        <a:pt x="8010" y="195750"/>
                      </a:lnTo>
                      <a:cubicBezTo>
                        <a:pt x="3586" y="195750"/>
                        <a:pt x="0" y="192164"/>
                        <a:pt x="0" y="187740"/>
                      </a:cubicBezTo>
                      <a:lnTo>
                        <a:pt x="0" y="8010"/>
                      </a:lnTo>
                      <a:cubicBezTo>
                        <a:pt x="0" y="3586"/>
                        <a:pt x="3586" y="0"/>
                        <a:pt x="8010" y="0"/>
                      </a:cubicBezTo>
                      <a:close/>
                    </a:path>
                  </a:pathLst>
                </a:custGeom>
                <a:solidFill>
                  <a:srgbClr val="FFB361"/>
                </a:solidFill>
                <a:ln w="8857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endParaRPr lang="fa-IR"/>
                </a:p>
              </p:txBody>
            </p:sp>
            <p:sp>
              <p:nvSpPr>
                <p:cNvPr id="36" name="Freeform: Shape 35">
                  <a:extLst>
                    <a:ext uri="{FF2B5EF4-FFF2-40B4-BE49-F238E27FC236}">
                      <a16:creationId xmlns:a16="http://schemas.microsoft.com/office/drawing/2014/main" id="{B287DD33-ED24-4CA8-8D31-5F0F80796BBA}"/>
                    </a:ext>
                  </a:extLst>
                </p:cNvPr>
                <p:cNvSpPr/>
                <p:nvPr/>
              </p:nvSpPr>
              <p:spPr>
                <a:xfrm>
                  <a:off x="6342316" y="941842"/>
                  <a:ext cx="39510" cy="165600"/>
                </a:xfrm>
                <a:custGeom>
                  <a:avLst/>
                  <a:gdLst>
                    <a:gd name="connsiteX0" fmla="*/ 31500 w 39510"/>
                    <a:gd name="connsiteY0" fmla="*/ 0 h 165600"/>
                    <a:gd name="connsiteX1" fmla="*/ 39510 w 39510"/>
                    <a:gd name="connsiteY1" fmla="*/ 8010 h 165600"/>
                    <a:gd name="connsiteX2" fmla="*/ 39510 w 39510"/>
                    <a:gd name="connsiteY2" fmla="*/ 157590 h 165600"/>
                    <a:gd name="connsiteX3" fmla="*/ 31500 w 39510"/>
                    <a:gd name="connsiteY3" fmla="*/ 165600 h 165600"/>
                    <a:gd name="connsiteX4" fmla="*/ 8010 w 39510"/>
                    <a:gd name="connsiteY4" fmla="*/ 165600 h 165600"/>
                    <a:gd name="connsiteX5" fmla="*/ 0 w 39510"/>
                    <a:gd name="connsiteY5" fmla="*/ 157590 h 165600"/>
                    <a:gd name="connsiteX6" fmla="*/ 0 w 39510"/>
                    <a:gd name="connsiteY6" fmla="*/ 8010 h 165600"/>
                    <a:gd name="connsiteX7" fmla="*/ 8010 w 39510"/>
                    <a:gd name="connsiteY7" fmla="*/ 0 h 165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9510" h="165600">
                      <a:moveTo>
                        <a:pt x="31500" y="0"/>
                      </a:moveTo>
                      <a:cubicBezTo>
                        <a:pt x="35924" y="0"/>
                        <a:pt x="39510" y="3586"/>
                        <a:pt x="39510" y="8010"/>
                      </a:cubicBezTo>
                      <a:lnTo>
                        <a:pt x="39510" y="157590"/>
                      </a:lnTo>
                      <a:cubicBezTo>
                        <a:pt x="39510" y="162014"/>
                        <a:pt x="35924" y="165600"/>
                        <a:pt x="31500" y="165600"/>
                      </a:cubicBezTo>
                      <a:lnTo>
                        <a:pt x="8010" y="165600"/>
                      </a:lnTo>
                      <a:cubicBezTo>
                        <a:pt x="3586" y="165600"/>
                        <a:pt x="0" y="162014"/>
                        <a:pt x="0" y="157590"/>
                      </a:cubicBezTo>
                      <a:lnTo>
                        <a:pt x="0" y="8010"/>
                      </a:lnTo>
                      <a:cubicBezTo>
                        <a:pt x="0" y="3586"/>
                        <a:pt x="3586" y="0"/>
                        <a:pt x="8010" y="0"/>
                      </a:cubicBezTo>
                      <a:close/>
                    </a:path>
                  </a:pathLst>
                </a:custGeom>
                <a:solidFill>
                  <a:srgbClr val="FFB361"/>
                </a:solidFill>
                <a:ln w="8857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endParaRPr lang="fa-IR"/>
                </a:p>
              </p:txBody>
            </p:sp>
            <p:sp>
              <p:nvSpPr>
                <p:cNvPr id="37" name="Freeform: Shape 36">
                  <a:extLst>
                    <a:ext uri="{FF2B5EF4-FFF2-40B4-BE49-F238E27FC236}">
                      <a16:creationId xmlns:a16="http://schemas.microsoft.com/office/drawing/2014/main" id="{1E9E1689-4CBB-4AF4-A186-B0F962F5C5B2}"/>
                    </a:ext>
                  </a:extLst>
                </p:cNvPr>
                <p:cNvSpPr/>
                <p:nvPr/>
              </p:nvSpPr>
              <p:spPr>
                <a:xfrm>
                  <a:off x="6427367" y="950031"/>
                  <a:ext cx="72540" cy="9000"/>
                </a:xfrm>
                <a:custGeom>
                  <a:avLst/>
                  <a:gdLst>
                    <a:gd name="connsiteX0" fmla="*/ 68040 w 72540"/>
                    <a:gd name="connsiteY0" fmla="*/ 9000 h 9000"/>
                    <a:gd name="connsiteX1" fmla="*/ 4500 w 72540"/>
                    <a:gd name="connsiteY1" fmla="*/ 9000 h 9000"/>
                    <a:gd name="connsiteX2" fmla="*/ 0 w 72540"/>
                    <a:gd name="connsiteY2" fmla="*/ 4500 h 9000"/>
                    <a:gd name="connsiteX3" fmla="*/ 4500 w 72540"/>
                    <a:gd name="connsiteY3" fmla="*/ 0 h 9000"/>
                    <a:gd name="connsiteX4" fmla="*/ 68040 w 72540"/>
                    <a:gd name="connsiteY4" fmla="*/ 0 h 9000"/>
                    <a:gd name="connsiteX5" fmla="*/ 72540 w 72540"/>
                    <a:gd name="connsiteY5" fmla="*/ 4500 h 9000"/>
                    <a:gd name="connsiteX6" fmla="*/ 68040 w 72540"/>
                    <a:gd name="connsiteY6" fmla="*/ 9000 h 9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72540" h="9000">
                      <a:moveTo>
                        <a:pt x="68040" y="9000"/>
                      </a:moveTo>
                      <a:lnTo>
                        <a:pt x="4500" y="9000"/>
                      </a:lnTo>
                      <a:cubicBezTo>
                        <a:pt x="2015" y="9000"/>
                        <a:pt x="0" y="6985"/>
                        <a:pt x="0" y="4500"/>
                      </a:cubicBezTo>
                      <a:cubicBezTo>
                        <a:pt x="0" y="2015"/>
                        <a:pt x="2015" y="0"/>
                        <a:pt x="4500" y="0"/>
                      </a:cubicBezTo>
                      <a:lnTo>
                        <a:pt x="68040" y="0"/>
                      </a:lnTo>
                      <a:cubicBezTo>
                        <a:pt x="70525" y="0"/>
                        <a:pt x="72540" y="2015"/>
                        <a:pt x="72540" y="4500"/>
                      </a:cubicBezTo>
                      <a:cubicBezTo>
                        <a:pt x="72540" y="6985"/>
                        <a:pt x="70525" y="9000"/>
                        <a:pt x="68040" y="9000"/>
                      </a:cubicBezTo>
                      <a:close/>
                    </a:path>
                  </a:pathLst>
                </a:custGeom>
                <a:solidFill>
                  <a:srgbClr val="6745FF"/>
                </a:solidFill>
                <a:ln w="8857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endParaRPr lang="fa-IR"/>
                </a:p>
              </p:txBody>
            </p:sp>
            <p:sp>
              <p:nvSpPr>
                <p:cNvPr id="38" name="Freeform: Shape 37">
                  <a:extLst>
                    <a:ext uri="{FF2B5EF4-FFF2-40B4-BE49-F238E27FC236}">
                      <a16:creationId xmlns:a16="http://schemas.microsoft.com/office/drawing/2014/main" id="{D41D8C91-54F3-436D-9B47-BC5DEB8F74FE}"/>
                    </a:ext>
                  </a:extLst>
                </p:cNvPr>
                <p:cNvSpPr/>
                <p:nvPr/>
              </p:nvSpPr>
              <p:spPr>
                <a:xfrm>
                  <a:off x="6427367" y="984591"/>
                  <a:ext cx="119160" cy="9000"/>
                </a:xfrm>
                <a:custGeom>
                  <a:avLst/>
                  <a:gdLst>
                    <a:gd name="connsiteX0" fmla="*/ 114660 w 119160"/>
                    <a:gd name="connsiteY0" fmla="*/ 9000 h 9000"/>
                    <a:gd name="connsiteX1" fmla="*/ 4500 w 119160"/>
                    <a:gd name="connsiteY1" fmla="*/ 9000 h 9000"/>
                    <a:gd name="connsiteX2" fmla="*/ 0 w 119160"/>
                    <a:gd name="connsiteY2" fmla="*/ 4500 h 9000"/>
                    <a:gd name="connsiteX3" fmla="*/ 4500 w 119160"/>
                    <a:gd name="connsiteY3" fmla="*/ 0 h 9000"/>
                    <a:gd name="connsiteX4" fmla="*/ 114660 w 119160"/>
                    <a:gd name="connsiteY4" fmla="*/ 0 h 9000"/>
                    <a:gd name="connsiteX5" fmla="*/ 119160 w 119160"/>
                    <a:gd name="connsiteY5" fmla="*/ 4500 h 9000"/>
                    <a:gd name="connsiteX6" fmla="*/ 114660 w 119160"/>
                    <a:gd name="connsiteY6" fmla="*/ 9000 h 9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19160" h="9000">
                      <a:moveTo>
                        <a:pt x="114660" y="9000"/>
                      </a:moveTo>
                      <a:lnTo>
                        <a:pt x="4500" y="9000"/>
                      </a:lnTo>
                      <a:cubicBezTo>
                        <a:pt x="2015" y="9000"/>
                        <a:pt x="0" y="6985"/>
                        <a:pt x="0" y="4500"/>
                      </a:cubicBezTo>
                      <a:cubicBezTo>
                        <a:pt x="0" y="2015"/>
                        <a:pt x="2015" y="0"/>
                        <a:pt x="4500" y="0"/>
                      </a:cubicBezTo>
                      <a:lnTo>
                        <a:pt x="114660" y="0"/>
                      </a:lnTo>
                      <a:cubicBezTo>
                        <a:pt x="117145" y="0"/>
                        <a:pt x="119160" y="2015"/>
                        <a:pt x="119160" y="4500"/>
                      </a:cubicBezTo>
                      <a:cubicBezTo>
                        <a:pt x="119160" y="6985"/>
                        <a:pt x="117145" y="9000"/>
                        <a:pt x="114660" y="9000"/>
                      </a:cubicBezTo>
                      <a:close/>
                    </a:path>
                  </a:pathLst>
                </a:custGeom>
                <a:solidFill>
                  <a:srgbClr val="6745FF"/>
                </a:solidFill>
                <a:ln w="8857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endParaRPr lang="fa-IR"/>
                </a:p>
              </p:txBody>
            </p:sp>
            <p:sp>
              <p:nvSpPr>
                <p:cNvPr id="39" name="Freeform: Shape 38">
                  <a:extLst>
                    <a:ext uri="{FF2B5EF4-FFF2-40B4-BE49-F238E27FC236}">
                      <a16:creationId xmlns:a16="http://schemas.microsoft.com/office/drawing/2014/main" id="{B691AB95-9340-4943-AEA0-F158D1D7D182}"/>
                    </a:ext>
                  </a:extLst>
                </p:cNvPr>
                <p:cNvSpPr/>
                <p:nvPr/>
              </p:nvSpPr>
              <p:spPr>
                <a:xfrm>
                  <a:off x="6427367" y="1019152"/>
                  <a:ext cx="72540" cy="9000"/>
                </a:xfrm>
                <a:custGeom>
                  <a:avLst/>
                  <a:gdLst>
                    <a:gd name="connsiteX0" fmla="*/ 68040 w 72540"/>
                    <a:gd name="connsiteY0" fmla="*/ 9000 h 9000"/>
                    <a:gd name="connsiteX1" fmla="*/ 4500 w 72540"/>
                    <a:gd name="connsiteY1" fmla="*/ 9000 h 9000"/>
                    <a:gd name="connsiteX2" fmla="*/ 0 w 72540"/>
                    <a:gd name="connsiteY2" fmla="*/ 4500 h 9000"/>
                    <a:gd name="connsiteX3" fmla="*/ 4500 w 72540"/>
                    <a:gd name="connsiteY3" fmla="*/ 0 h 9000"/>
                    <a:gd name="connsiteX4" fmla="*/ 68040 w 72540"/>
                    <a:gd name="connsiteY4" fmla="*/ 0 h 9000"/>
                    <a:gd name="connsiteX5" fmla="*/ 72540 w 72540"/>
                    <a:gd name="connsiteY5" fmla="*/ 4500 h 9000"/>
                    <a:gd name="connsiteX6" fmla="*/ 68040 w 72540"/>
                    <a:gd name="connsiteY6" fmla="*/ 9000 h 9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72540" h="9000">
                      <a:moveTo>
                        <a:pt x="68040" y="9000"/>
                      </a:moveTo>
                      <a:lnTo>
                        <a:pt x="4500" y="9000"/>
                      </a:lnTo>
                      <a:cubicBezTo>
                        <a:pt x="2015" y="9000"/>
                        <a:pt x="0" y="6985"/>
                        <a:pt x="0" y="4500"/>
                      </a:cubicBezTo>
                      <a:cubicBezTo>
                        <a:pt x="0" y="2015"/>
                        <a:pt x="2015" y="0"/>
                        <a:pt x="4500" y="0"/>
                      </a:cubicBezTo>
                      <a:lnTo>
                        <a:pt x="68040" y="0"/>
                      </a:lnTo>
                      <a:cubicBezTo>
                        <a:pt x="70525" y="0"/>
                        <a:pt x="72540" y="2015"/>
                        <a:pt x="72540" y="4500"/>
                      </a:cubicBezTo>
                      <a:cubicBezTo>
                        <a:pt x="72540" y="6985"/>
                        <a:pt x="70525" y="9000"/>
                        <a:pt x="68040" y="9000"/>
                      </a:cubicBezTo>
                      <a:close/>
                    </a:path>
                  </a:pathLst>
                </a:custGeom>
                <a:solidFill>
                  <a:srgbClr val="6745FF"/>
                </a:solidFill>
                <a:ln w="8857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endParaRPr lang="fa-IR"/>
                </a:p>
              </p:txBody>
            </p:sp>
            <p:sp>
              <p:nvSpPr>
                <p:cNvPr id="40" name="Freeform: Shape 39">
                  <a:extLst>
                    <a:ext uri="{FF2B5EF4-FFF2-40B4-BE49-F238E27FC236}">
                      <a16:creationId xmlns:a16="http://schemas.microsoft.com/office/drawing/2014/main" id="{174A8540-6D3C-474A-A87F-35D6D1CEB013}"/>
                    </a:ext>
                  </a:extLst>
                </p:cNvPr>
                <p:cNvSpPr/>
                <p:nvPr/>
              </p:nvSpPr>
              <p:spPr>
                <a:xfrm>
                  <a:off x="6427367" y="1089531"/>
                  <a:ext cx="111150" cy="9000"/>
                </a:xfrm>
                <a:custGeom>
                  <a:avLst/>
                  <a:gdLst>
                    <a:gd name="connsiteX0" fmla="*/ 106650 w 111150"/>
                    <a:gd name="connsiteY0" fmla="*/ 9000 h 9000"/>
                    <a:gd name="connsiteX1" fmla="*/ 4500 w 111150"/>
                    <a:gd name="connsiteY1" fmla="*/ 9000 h 9000"/>
                    <a:gd name="connsiteX2" fmla="*/ 0 w 111150"/>
                    <a:gd name="connsiteY2" fmla="*/ 4500 h 9000"/>
                    <a:gd name="connsiteX3" fmla="*/ 4500 w 111150"/>
                    <a:gd name="connsiteY3" fmla="*/ 0 h 9000"/>
                    <a:gd name="connsiteX4" fmla="*/ 106650 w 111150"/>
                    <a:gd name="connsiteY4" fmla="*/ 0 h 9000"/>
                    <a:gd name="connsiteX5" fmla="*/ 111150 w 111150"/>
                    <a:gd name="connsiteY5" fmla="*/ 4500 h 9000"/>
                    <a:gd name="connsiteX6" fmla="*/ 106650 w 111150"/>
                    <a:gd name="connsiteY6" fmla="*/ 9000 h 9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11150" h="9000">
                      <a:moveTo>
                        <a:pt x="106650" y="9000"/>
                      </a:moveTo>
                      <a:lnTo>
                        <a:pt x="4500" y="9000"/>
                      </a:lnTo>
                      <a:cubicBezTo>
                        <a:pt x="2015" y="9000"/>
                        <a:pt x="0" y="6985"/>
                        <a:pt x="0" y="4500"/>
                      </a:cubicBezTo>
                      <a:cubicBezTo>
                        <a:pt x="0" y="2015"/>
                        <a:pt x="2015" y="0"/>
                        <a:pt x="4500" y="0"/>
                      </a:cubicBezTo>
                      <a:lnTo>
                        <a:pt x="106650" y="0"/>
                      </a:lnTo>
                      <a:cubicBezTo>
                        <a:pt x="109135" y="0"/>
                        <a:pt x="111150" y="2015"/>
                        <a:pt x="111150" y="4500"/>
                      </a:cubicBezTo>
                      <a:cubicBezTo>
                        <a:pt x="111150" y="6985"/>
                        <a:pt x="109135" y="9000"/>
                        <a:pt x="106650" y="9000"/>
                      </a:cubicBezTo>
                      <a:close/>
                    </a:path>
                  </a:pathLst>
                </a:custGeom>
                <a:solidFill>
                  <a:srgbClr val="6745FF"/>
                </a:solidFill>
                <a:ln w="8857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endParaRPr lang="fa-IR"/>
                </a:p>
              </p:txBody>
            </p:sp>
            <p:sp>
              <p:nvSpPr>
                <p:cNvPr id="41" name="Freeform: Shape 40">
                  <a:extLst>
                    <a:ext uri="{FF2B5EF4-FFF2-40B4-BE49-F238E27FC236}">
                      <a16:creationId xmlns:a16="http://schemas.microsoft.com/office/drawing/2014/main" id="{936DC9E3-5103-4F78-BD74-C262098DEF95}"/>
                    </a:ext>
                  </a:extLst>
                </p:cNvPr>
                <p:cNvSpPr/>
                <p:nvPr/>
              </p:nvSpPr>
              <p:spPr>
                <a:xfrm>
                  <a:off x="6427367" y="1053621"/>
                  <a:ext cx="119160" cy="9000"/>
                </a:xfrm>
                <a:custGeom>
                  <a:avLst/>
                  <a:gdLst>
                    <a:gd name="connsiteX0" fmla="*/ 114660 w 119160"/>
                    <a:gd name="connsiteY0" fmla="*/ 9000 h 9000"/>
                    <a:gd name="connsiteX1" fmla="*/ 4500 w 119160"/>
                    <a:gd name="connsiteY1" fmla="*/ 9000 h 9000"/>
                    <a:gd name="connsiteX2" fmla="*/ 0 w 119160"/>
                    <a:gd name="connsiteY2" fmla="*/ 4500 h 9000"/>
                    <a:gd name="connsiteX3" fmla="*/ 4500 w 119160"/>
                    <a:gd name="connsiteY3" fmla="*/ 0 h 9000"/>
                    <a:gd name="connsiteX4" fmla="*/ 114660 w 119160"/>
                    <a:gd name="connsiteY4" fmla="*/ 0 h 9000"/>
                    <a:gd name="connsiteX5" fmla="*/ 119160 w 119160"/>
                    <a:gd name="connsiteY5" fmla="*/ 4500 h 9000"/>
                    <a:gd name="connsiteX6" fmla="*/ 114660 w 119160"/>
                    <a:gd name="connsiteY6" fmla="*/ 9000 h 9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19160" h="9000">
                      <a:moveTo>
                        <a:pt x="114660" y="9000"/>
                      </a:moveTo>
                      <a:lnTo>
                        <a:pt x="4500" y="9000"/>
                      </a:lnTo>
                      <a:cubicBezTo>
                        <a:pt x="2015" y="9000"/>
                        <a:pt x="0" y="6985"/>
                        <a:pt x="0" y="4500"/>
                      </a:cubicBezTo>
                      <a:cubicBezTo>
                        <a:pt x="0" y="2015"/>
                        <a:pt x="2015" y="0"/>
                        <a:pt x="4500" y="0"/>
                      </a:cubicBezTo>
                      <a:lnTo>
                        <a:pt x="114660" y="0"/>
                      </a:lnTo>
                      <a:cubicBezTo>
                        <a:pt x="117145" y="0"/>
                        <a:pt x="119160" y="2015"/>
                        <a:pt x="119160" y="4500"/>
                      </a:cubicBezTo>
                      <a:cubicBezTo>
                        <a:pt x="119160" y="6985"/>
                        <a:pt x="117145" y="9000"/>
                        <a:pt x="114660" y="9000"/>
                      </a:cubicBezTo>
                      <a:close/>
                    </a:path>
                  </a:pathLst>
                </a:custGeom>
                <a:solidFill>
                  <a:srgbClr val="6745FF"/>
                </a:solidFill>
                <a:ln w="8857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endParaRPr lang="fa-IR"/>
                </a:p>
              </p:txBody>
            </p:sp>
          </p:grpSp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A54E1F4E-1698-4DC9-8186-B5E017226862}"/>
              </a:ext>
            </a:extLst>
          </p:cNvPr>
          <p:cNvGrpSpPr/>
          <p:nvPr/>
        </p:nvGrpSpPr>
        <p:grpSpPr>
          <a:xfrm>
            <a:off x="1198979" y="1093690"/>
            <a:ext cx="9395929" cy="4640277"/>
            <a:chOff x="1245632" y="1662857"/>
            <a:chExt cx="9395929" cy="4640277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A7361105-7DC3-423B-90C3-1E9AD6C58484}"/>
                </a:ext>
              </a:extLst>
            </p:cNvPr>
            <p:cNvSpPr/>
            <p:nvPr/>
          </p:nvSpPr>
          <p:spPr>
            <a:xfrm>
              <a:off x="1245632" y="2020626"/>
              <a:ext cx="9091123" cy="3532281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  <a:effectLst>
              <a:outerShdw blurRad="190500" dist="127000" dir="8100000" algn="tr" rotWithShape="0">
                <a:schemeClr val="tx1">
                  <a:lumMod val="75000"/>
                  <a:lumOff val="25000"/>
                  <a:alpha val="10000"/>
                </a:schemeClr>
              </a:outerShdw>
            </a:effectLst>
          </p:spPr>
          <p:txBody>
            <a:bodyPr wrap="square" lIns="252000" tIns="72000" rIns="252000" bIns="180000">
              <a:noAutofit/>
            </a:bodyPr>
            <a:lstStyle/>
            <a:p>
              <a:pPr algn="justLow" rtl="1">
                <a:lnSpc>
                  <a:spcPct val="150000"/>
                </a:lnSpc>
              </a:pPr>
              <a:endParaRPr lang="fa-IR" sz="2400">
                <a:solidFill>
                  <a:schemeClr val="tx1">
                    <a:lumMod val="95000"/>
                    <a:lumOff val="5000"/>
                  </a:schemeClr>
                </a:solidFill>
                <a:cs typeface="B Mitra" panose="00000400000000000000" pitchFamily="2" charset="-78"/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5CCFA08D-643F-4C1E-8EC6-C245E4C2FEF4}"/>
                </a:ext>
              </a:extLst>
            </p:cNvPr>
            <p:cNvSpPr/>
            <p:nvPr/>
          </p:nvSpPr>
          <p:spPr>
            <a:xfrm>
              <a:off x="1398035" y="1840202"/>
              <a:ext cx="9091123" cy="3532281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  <a:effectLst>
              <a:outerShdw blurRad="190500" dist="127000" dir="8100000" algn="tr" rotWithShape="0">
                <a:schemeClr val="tx1">
                  <a:lumMod val="75000"/>
                  <a:lumOff val="25000"/>
                  <a:alpha val="10000"/>
                </a:schemeClr>
              </a:outerShdw>
            </a:effectLst>
          </p:spPr>
          <p:txBody>
            <a:bodyPr wrap="square" lIns="252000" tIns="72000" rIns="252000" bIns="180000">
              <a:noAutofit/>
            </a:bodyPr>
            <a:lstStyle/>
            <a:p>
              <a:pPr algn="justLow" rtl="1">
                <a:lnSpc>
                  <a:spcPct val="150000"/>
                </a:lnSpc>
              </a:pPr>
              <a:endParaRPr lang="fa-IR" sz="2400">
                <a:solidFill>
                  <a:schemeClr val="tx1">
                    <a:lumMod val="95000"/>
                    <a:lumOff val="5000"/>
                  </a:schemeClr>
                </a:solidFill>
                <a:cs typeface="B Mitra" panose="00000400000000000000" pitchFamily="2" charset="-78"/>
              </a:endParaRP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128ABCE6-0A20-4A19-AB66-6D569C5F80DD}"/>
                </a:ext>
              </a:extLst>
            </p:cNvPr>
            <p:cNvSpPr/>
            <p:nvPr/>
          </p:nvSpPr>
          <p:spPr>
            <a:xfrm>
              <a:off x="1550438" y="1662857"/>
              <a:ext cx="9091123" cy="4640277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  <a:effectLst>
              <a:outerShdw blurRad="190500" dist="127000" dir="8100000" algn="tr" rotWithShape="0">
                <a:schemeClr val="tx1">
                  <a:lumMod val="75000"/>
                  <a:lumOff val="25000"/>
                  <a:alpha val="10000"/>
                </a:schemeClr>
              </a:outerShdw>
            </a:effectLst>
          </p:spPr>
          <p:txBody>
            <a:bodyPr wrap="square" lIns="252000" tIns="72000" rIns="252000" bIns="180000">
              <a:spAutoFit/>
            </a:bodyPr>
            <a:lstStyle/>
            <a:p>
              <a:pPr algn="justLow" rtl="1">
                <a:lnSpc>
                  <a:spcPct val="150000"/>
                </a:lnSpc>
              </a:pPr>
              <a:r>
                <a:rPr lang="fa-IR" sz="2400" dirty="0">
                  <a:solidFill>
                    <a:srgbClr val="002060"/>
                  </a:solidFill>
                  <a:cs typeface="B Mitra" panose="00000400000000000000" pitchFamily="2" charset="-78"/>
                </a:rPr>
                <a:t>تعداد المان های آنتن: 20</a:t>
              </a:r>
            </a:p>
            <a:p>
              <a:pPr algn="justLow" rtl="1">
                <a:lnSpc>
                  <a:spcPct val="150000"/>
                </a:lnSpc>
              </a:pPr>
              <a:r>
                <a:rPr lang="fa-IR" sz="2400" dirty="0">
                  <a:solidFill>
                    <a:srgbClr val="002060"/>
                  </a:solidFill>
                  <a:cs typeface="B Mitra" panose="00000400000000000000" pitchFamily="2" charset="-78"/>
                </a:rPr>
                <a:t>تعداد المان های سطح هوشمند دوم: 20</a:t>
              </a:r>
            </a:p>
            <a:p>
              <a:pPr algn="justLow" rtl="1">
                <a:lnSpc>
                  <a:spcPct val="150000"/>
                </a:lnSpc>
              </a:pPr>
              <a:r>
                <a:rPr lang="fa-IR" sz="2400" dirty="0">
                  <a:solidFill>
                    <a:srgbClr val="002060"/>
                  </a:solidFill>
                  <a:cs typeface="B Mitra" panose="00000400000000000000" pitchFamily="2" charset="-78"/>
                </a:rPr>
                <a:t>وزن هر کاربر: 1</a:t>
              </a:r>
            </a:p>
            <a:p>
              <a:pPr algn="justLow" rtl="1">
                <a:lnSpc>
                  <a:spcPct val="150000"/>
                </a:lnSpc>
              </a:pPr>
              <a:r>
                <a:rPr lang="fa-IR" sz="2400" dirty="0">
                  <a:solidFill>
                    <a:srgbClr val="002060"/>
                  </a:solidFill>
                  <a:cs typeface="B Mitra" panose="00000400000000000000" pitchFamily="2" charset="-78"/>
                </a:rPr>
                <a:t>مجموع توان دو کاربر: </a:t>
              </a:r>
              <a:r>
                <a:rPr lang="en-US" sz="2400" dirty="0">
                  <a:solidFill>
                    <a:srgbClr val="002060"/>
                  </a:solidFill>
                  <a:cs typeface="B Mitra" panose="00000400000000000000" pitchFamily="2" charset="-78"/>
                </a:rPr>
                <a:t>-20 dB</a:t>
              </a:r>
              <a:endParaRPr lang="fa-IR" sz="2400" dirty="0">
                <a:solidFill>
                  <a:srgbClr val="002060"/>
                </a:solidFill>
                <a:cs typeface="B Mitra" panose="00000400000000000000" pitchFamily="2" charset="-78"/>
              </a:endParaRPr>
            </a:p>
            <a:p>
              <a:pPr algn="justLow" rtl="1">
                <a:lnSpc>
                  <a:spcPct val="150000"/>
                </a:lnSpc>
              </a:pPr>
              <a:r>
                <a:rPr lang="fa-IR" sz="2400" dirty="0">
                  <a:solidFill>
                    <a:srgbClr val="002060"/>
                  </a:solidFill>
                  <a:cs typeface="B Mitra" panose="00000400000000000000" pitchFamily="2" charset="-78"/>
                </a:rPr>
                <a:t>توان نویز: </a:t>
              </a:r>
              <a:r>
                <a:rPr lang="en-US" sz="2400" dirty="0">
                  <a:solidFill>
                    <a:srgbClr val="002060"/>
                  </a:solidFill>
                  <a:cs typeface="B Mitra" panose="00000400000000000000" pitchFamily="2" charset="-78"/>
                </a:rPr>
                <a:t>-80 dB</a:t>
              </a:r>
            </a:p>
            <a:p>
              <a:pPr algn="justLow" rtl="1">
                <a:lnSpc>
                  <a:spcPct val="150000"/>
                </a:lnSpc>
              </a:pPr>
              <a:r>
                <a:rPr lang="fa-IR" sz="2400" dirty="0">
                  <a:solidFill>
                    <a:srgbClr val="002060"/>
                  </a:solidFill>
                  <a:cs typeface="B Mitra" panose="00000400000000000000" pitchFamily="2" charset="-78"/>
                </a:rPr>
                <a:t>ضریب افت توان </a:t>
              </a:r>
              <a:r>
                <a:rPr lang="en-US" sz="2400" dirty="0" err="1">
                  <a:solidFill>
                    <a:srgbClr val="002060"/>
                  </a:solidFill>
                  <a:cs typeface="B Mitra" panose="00000400000000000000" pitchFamily="2" charset="-78"/>
                </a:rPr>
                <a:t>LoS</a:t>
              </a:r>
              <a:r>
                <a:rPr lang="fa-IR" sz="2400" dirty="0">
                  <a:solidFill>
                    <a:srgbClr val="002060"/>
                  </a:solidFill>
                  <a:cs typeface="B Mitra" panose="00000400000000000000" pitchFamily="2" charset="-78"/>
                </a:rPr>
                <a:t> : 2.5</a:t>
              </a:r>
            </a:p>
            <a:p>
              <a:pPr algn="justLow" rtl="1">
                <a:lnSpc>
                  <a:spcPct val="150000"/>
                </a:lnSpc>
              </a:pPr>
              <a:r>
                <a:rPr lang="fa-IR" sz="2400" dirty="0">
                  <a:solidFill>
                    <a:srgbClr val="002060"/>
                  </a:solidFill>
                  <a:cs typeface="B Mitra" panose="00000400000000000000" pitchFamily="2" charset="-78"/>
                </a:rPr>
                <a:t>ضریب افت توان آنتن و سطح هوشمند: 2</a:t>
              </a:r>
            </a:p>
            <a:p>
              <a:pPr algn="justLow" rtl="1">
                <a:lnSpc>
                  <a:spcPct val="150000"/>
                </a:lnSpc>
              </a:pPr>
              <a:r>
                <a:rPr lang="fa-IR" sz="2400" dirty="0">
                  <a:solidFill>
                    <a:srgbClr val="002060"/>
                  </a:solidFill>
                  <a:cs typeface="B Mitra" panose="00000400000000000000" pitchFamily="2" charset="-78"/>
                </a:rPr>
                <a:t>ضریب افت توان سطح هوشمند تا کاربر: 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3043663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E6D52DF0-3B5F-4366-A977-BD5537E99543}"/>
              </a:ext>
            </a:extLst>
          </p:cNvPr>
          <p:cNvSpPr/>
          <p:nvPr/>
        </p:nvSpPr>
        <p:spPr>
          <a:xfrm>
            <a:off x="4181462" y="1232724"/>
            <a:ext cx="5423237" cy="824038"/>
          </a:xfrm>
          <a:prstGeom prst="roundRect">
            <a:avLst>
              <a:gd name="adj" fmla="val 8169"/>
            </a:avLst>
          </a:prstGeom>
          <a:solidFill>
            <a:schemeClr val="bg1"/>
          </a:solidFill>
          <a:ln w="19050" cap="flat">
            <a:solidFill>
              <a:srgbClr val="FFB361"/>
            </a:solidFill>
            <a:prstDash val="solid"/>
            <a:miter/>
          </a:ln>
          <a:effectLst>
            <a:outerShdw blurRad="76200" dist="38100" dir="8100000" algn="tr" rotWithShape="0">
              <a:schemeClr val="bg1">
                <a:lumMod val="50000"/>
                <a:alpha val="40000"/>
              </a:schemeClr>
            </a:outerShdw>
          </a:effectLst>
        </p:spPr>
        <p:txBody>
          <a:bodyPr rtlCol="1" anchor="ctr"/>
          <a:lstStyle/>
          <a:p>
            <a:pPr lvl="0" algn="ctr">
              <a:buClr>
                <a:schemeClr val="dk1"/>
              </a:buClr>
              <a:buSzPts val="1100"/>
            </a:pPr>
            <a:r>
              <a:rPr lang="fa-IR" sz="2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Fira Sans Extra Condensed Medium"/>
                <a:ea typeface="Fira Sans Extra Condensed Medium"/>
                <a:cs typeface="IRAN Sans" panose="020B0400000000000000" pitchFamily="34" charset="-78"/>
                <a:sym typeface="Fira Sans Extra Condensed Medium"/>
              </a:rPr>
              <a:t>رشته : مهندسی برق گرایش مخابرات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8EAD0942-ADFC-47F0-A732-7E37422320BB}"/>
              </a:ext>
            </a:extLst>
          </p:cNvPr>
          <p:cNvSpPr/>
          <p:nvPr/>
        </p:nvSpPr>
        <p:spPr>
          <a:xfrm>
            <a:off x="4181463" y="3683190"/>
            <a:ext cx="5423237" cy="824038"/>
          </a:xfrm>
          <a:prstGeom prst="roundRect">
            <a:avLst>
              <a:gd name="adj" fmla="val 8169"/>
            </a:avLst>
          </a:prstGeom>
          <a:solidFill>
            <a:schemeClr val="bg1"/>
          </a:solidFill>
          <a:ln w="19050" cap="flat">
            <a:solidFill>
              <a:srgbClr val="FFB361"/>
            </a:solidFill>
            <a:prstDash val="solid"/>
            <a:miter/>
          </a:ln>
          <a:effectLst>
            <a:outerShdw blurRad="76200" dist="38100" dir="8100000" algn="tr" rotWithShape="0">
              <a:schemeClr val="bg1">
                <a:lumMod val="50000"/>
                <a:alpha val="40000"/>
              </a:schemeClr>
            </a:outerShdw>
          </a:effectLst>
        </p:spPr>
        <p:txBody>
          <a:bodyPr rtlCol="1" anchor="ctr"/>
          <a:lstStyle/>
          <a:p>
            <a:pPr lvl="0" algn="ctr">
              <a:buClr>
                <a:schemeClr val="dk1"/>
              </a:buClr>
              <a:buSzPts val="1100"/>
            </a:pPr>
            <a:r>
              <a:rPr lang="fa-IR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Fira Sans Extra Condensed Medium"/>
                <a:ea typeface="Fira Sans Extra Condensed Medium"/>
                <a:cs typeface="IRAN Sans" panose="020B0400000000000000" pitchFamily="34" charset="-78"/>
                <a:sym typeface="Fira Sans Extra Condensed Medium"/>
              </a:rPr>
              <a:t>استاد راهنما : دکتر محمد جواد عمادی</a:t>
            </a:r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F780C755-2440-4E16-ADFF-7E151D64D309}"/>
              </a:ext>
            </a:extLst>
          </p:cNvPr>
          <p:cNvSpPr/>
          <p:nvPr/>
        </p:nvSpPr>
        <p:spPr>
          <a:xfrm>
            <a:off x="4181463" y="4606858"/>
            <a:ext cx="5423237" cy="824038"/>
          </a:xfrm>
          <a:prstGeom prst="roundRect">
            <a:avLst>
              <a:gd name="adj" fmla="val 8169"/>
            </a:avLst>
          </a:prstGeom>
          <a:solidFill>
            <a:schemeClr val="bg1"/>
          </a:solidFill>
          <a:ln w="19050" cap="flat">
            <a:solidFill>
              <a:srgbClr val="6D40FB"/>
            </a:solidFill>
            <a:prstDash val="solid"/>
            <a:miter/>
          </a:ln>
          <a:effectLst>
            <a:outerShdw blurRad="76200" dist="38100" dir="8100000" algn="tr" rotWithShape="0">
              <a:schemeClr val="bg1">
                <a:lumMod val="50000"/>
                <a:alpha val="40000"/>
              </a:schemeClr>
            </a:outerShdw>
          </a:effectLst>
        </p:spPr>
        <p:txBody>
          <a:bodyPr rtlCol="1" anchor="ctr"/>
          <a:lstStyle/>
          <a:p>
            <a:pPr lvl="0" algn="ctr">
              <a:buClr>
                <a:schemeClr val="dk1"/>
              </a:buClr>
              <a:buSzPts val="1100"/>
            </a:pPr>
            <a:r>
              <a:rPr lang="fa-IR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Fira Sans Extra Condensed Medium"/>
                <a:ea typeface="Fira Sans Extra Condensed Medium"/>
                <a:cs typeface="IRAN Sans" panose="020B0400000000000000" pitchFamily="34" charset="-78"/>
                <a:sym typeface="Fira Sans Extra Condensed Medium"/>
              </a:rPr>
              <a:t>شماره دانشجویی : 9723052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2CFC297-3F6D-491F-8598-D7612AE5F4AD}"/>
              </a:ext>
            </a:extLst>
          </p:cNvPr>
          <p:cNvGrpSpPr/>
          <p:nvPr/>
        </p:nvGrpSpPr>
        <p:grpSpPr>
          <a:xfrm>
            <a:off x="785200" y="1414481"/>
            <a:ext cx="3871095" cy="3871095"/>
            <a:chOff x="4160454" y="1024857"/>
            <a:chExt cx="3871095" cy="3871095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3E174FC3-C61A-4A91-BFCC-6514C1EBEDB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60454" y="1024857"/>
              <a:ext cx="3871095" cy="3871095"/>
            </a:xfrm>
            <a:prstGeom prst="rect">
              <a:avLst/>
            </a:prstGeom>
          </p:spPr>
        </p:pic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A5C86BA7-1C47-4EC5-B0CA-D7FA300500D7}"/>
                </a:ext>
              </a:extLst>
            </p:cNvPr>
            <p:cNvSpPr/>
            <p:nvPr/>
          </p:nvSpPr>
          <p:spPr>
            <a:xfrm>
              <a:off x="4421999" y="1297801"/>
              <a:ext cx="3348000" cy="3348000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97000"/>
                  </a:schemeClr>
                </a:gs>
              </a:gsLst>
              <a:lin ang="8100000" scaled="1"/>
              <a:tileRect/>
            </a:gradFill>
            <a:ln w="13791" cap="flat">
              <a:noFill/>
              <a:prstDash val="solid"/>
              <a:miter/>
            </a:ln>
            <a:effectLst>
              <a:outerShdw blurRad="76200" dist="38100" dir="8100000" algn="tr" rotWithShape="0">
                <a:schemeClr val="bg1">
                  <a:lumMod val="50000"/>
                  <a:alpha val="40000"/>
                </a:schemeClr>
              </a:outerShdw>
            </a:effectLst>
          </p:spPr>
          <p:txBody>
            <a:bodyPr rtlCol="1" anchor="ctr"/>
            <a:lstStyle/>
            <a:p>
              <a:pPr lvl="0" algn="ctr">
                <a:buClr>
                  <a:schemeClr val="dk1"/>
                </a:buClr>
                <a:buSzPts val="1100"/>
              </a:pPr>
              <a:endParaRPr lang="fa-IR" sz="5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Fira Sans Extra Condensed Medium"/>
                <a:ea typeface="Fira Sans Extra Condensed Medium"/>
                <a:cs typeface="IRAN Sans" panose="020B0400000000000000" pitchFamily="34" charset="-78"/>
                <a:sym typeface="Fira Sans Extra Condensed Medium"/>
              </a:endParaRPr>
            </a:p>
          </p:txBody>
        </p:sp>
      </p:grp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8B91285A-102E-E277-40F6-FE251C9588FA}"/>
              </a:ext>
            </a:extLst>
          </p:cNvPr>
          <p:cNvSpPr/>
          <p:nvPr/>
        </p:nvSpPr>
        <p:spPr>
          <a:xfrm>
            <a:off x="4181463" y="2178564"/>
            <a:ext cx="5423237" cy="1419261"/>
          </a:xfrm>
          <a:prstGeom prst="roundRect">
            <a:avLst>
              <a:gd name="adj" fmla="val 8169"/>
            </a:avLst>
          </a:prstGeom>
          <a:solidFill>
            <a:schemeClr val="bg1"/>
          </a:solidFill>
          <a:ln w="19050" cap="flat">
            <a:solidFill>
              <a:srgbClr val="6D40FB"/>
            </a:solidFill>
            <a:prstDash val="solid"/>
            <a:miter/>
          </a:ln>
          <a:effectLst>
            <a:outerShdw blurRad="76200" dist="38100" dir="8100000" algn="tr" rotWithShape="0">
              <a:schemeClr val="bg1">
                <a:lumMod val="50000"/>
                <a:alpha val="40000"/>
              </a:schemeClr>
            </a:outerShdw>
          </a:effectLst>
        </p:spPr>
        <p:txBody>
          <a:bodyPr rtlCol="1" anchor="ctr"/>
          <a:lstStyle/>
          <a:p>
            <a:pPr algn="ctr"/>
            <a:r>
              <a:rPr lang="fa-IR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Fira Sans Extra Condensed Medium"/>
                <a:ea typeface="Fira Sans Extra Condensed Medium"/>
                <a:cs typeface="IRAN Sans" panose="020B0400000000000000" pitchFamily="34" charset="-78"/>
                <a:sym typeface="Fira Sans Extra Condensed Medium"/>
              </a:rPr>
              <a:t>عنوان پروژه : </a:t>
            </a:r>
            <a:r>
              <a:rPr lang="fa-IR" sz="2400" b="1" dirty="0">
                <a:cs typeface="IRAN Sans" panose="020B0400000000000000" pitchFamily="34" charset="-78"/>
              </a:rPr>
              <a:t>بیشینه سازی عملکرد سیستم چند ورودی – تک خروجی به کمک سطوح بازتاب دهنده هوشمند با استفاده از بهینه سازی کلاسیک</a:t>
            </a: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2F111B09-5901-451F-9935-4C1B07EDE0CC}"/>
              </a:ext>
            </a:extLst>
          </p:cNvPr>
          <p:cNvSpPr/>
          <p:nvPr/>
        </p:nvSpPr>
        <p:spPr>
          <a:xfrm>
            <a:off x="4181461" y="272214"/>
            <a:ext cx="5423237" cy="824038"/>
          </a:xfrm>
          <a:prstGeom prst="roundRect">
            <a:avLst>
              <a:gd name="adj" fmla="val 8169"/>
            </a:avLst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7000"/>
                </a:schemeClr>
              </a:gs>
            </a:gsLst>
            <a:lin ang="8100000" scaled="1"/>
            <a:tileRect/>
          </a:gradFill>
          <a:ln w="13791" cap="flat">
            <a:solidFill>
              <a:srgbClr val="6D40FB"/>
            </a:solidFill>
            <a:prstDash val="solid"/>
            <a:miter/>
          </a:ln>
          <a:effectLst>
            <a:outerShdw blurRad="76200" dist="38100" dir="8100000" algn="tr" rotWithShape="0">
              <a:schemeClr val="bg1">
                <a:lumMod val="50000"/>
                <a:alpha val="40000"/>
              </a:schemeClr>
            </a:outerShdw>
          </a:effectLst>
        </p:spPr>
        <p:txBody>
          <a:bodyPr rtlCol="1" anchor="ctr"/>
          <a:lstStyle/>
          <a:p>
            <a:pPr lvl="0" algn="ctr">
              <a:buClr>
                <a:schemeClr val="dk1"/>
              </a:buClr>
              <a:buSzPts val="1100"/>
            </a:pPr>
            <a:r>
              <a:rPr lang="fa-IR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Fira Sans Extra Condensed Medium"/>
                <a:ea typeface="Fira Sans Extra Condensed Medium"/>
                <a:cs typeface="IRAN Sans" panose="020B0400000000000000" pitchFamily="34" charset="-78"/>
                <a:sym typeface="Fira Sans Extra Condensed Medium"/>
              </a:rPr>
              <a:t>دانشجو : علیرضا طباطبائیان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9410E9F4-AB88-4963-953E-89530A31B162}"/>
              </a:ext>
            </a:extLst>
          </p:cNvPr>
          <p:cNvSpPr/>
          <p:nvPr/>
        </p:nvSpPr>
        <p:spPr>
          <a:xfrm>
            <a:off x="4181463" y="5516260"/>
            <a:ext cx="5423237" cy="824038"/>
          </a:xfrm>
          <a:prstGeom prst="roundRect">
            <a:avLst>
              <a:gd name="adj" fmla="val 8169"/>
            </a:avLst>
          </a:prstGeom>
          <a:solidFill>
            <a:schemeClr val="bg1"/>
          </a:solidFill>
          <a:ln w="19050" cap="flat">
            <a:solidFill>
              <a:srgbClr val="FFB361"/>
            </a:solidFill>
            <a:prstDash val="solid"/>
            <a:miter/>
          </a:ln>
          <a:effectLst>
            <a:outerShdw blurRad="76200" dist="38100" dir="8100000" algn="tr" rotWithShape="0">
              <a:schemeClr val="bg1">
                <a:lumMod val="50000"/>
                <a:alpha val="40000"/>
              </a:schemeClr>
            </a:outerShdw>
          </a:effectLst>
        </p:spPr>
        <p:txBody>
          <a:bodyPr rtlCol="1" anchor="ctr"/>
          <a:lstStyle/>
          <a:p>
            <a:pPr lvl="0" algn="ctr">
              <a:buClr>
                <a:schemeClr val="dk1"/>
              </a:buClr>
              <a:buSzPts val="1100"/>
            </a:pPr>
            <a:r>
              <a:rPr lang="fa-IR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Fira Sans Extra Condensed Medium"/>
                <a:ea typeface="Fira Sans Extra Condensed Medium"/>
                <a:cs typeface="IRAN Sans" panose="020B0400000000000000" pitchFamily="34" charset="-78"/>
                <a:sym typeface="Fira Sans Extra Condensed Medium"/>
              </a:rPr>
              <a:t>تاریخ ارائه : مهر 1402</a:t>
            </a:r>
          </a:p>
        </p:txBody>
      </p:sp>
      <p:pic>
        <p:nvPicPr>
          <p:cNvPr id="3" name="Picture 2" descr="A black and white logo&#10;&#10;Description automatically generated">
            <a:extLst>
              <a:ext uri="{FF2B5EF4-FFF2-40B4-BE49-F238E27FC236}">
                <a16:creationId xmlns:a16="http://schemas.microsoft.com/office/drawing/2014/main" id="{37761CED-640A-C259-70E9-71EF0D17B6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9655" y="2203609"/>
            <a:ext cx="1922171" cy="2025818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3C21AA7-92CB-31CB-CB5E-D4142D117008}"/>
              </a:ext>
            </a:extLst>
          </p:cNvPr>
          <p:cNvSpPr/>
          <p:nvPr/>
        </p:nvSpPr>
        <p:spPr>
          <a:xfrm>
            <a:off x="1682953" y="4374747"/>
            <a:ext cx="2075573" cy="379613"/>
          </a:xfrm>
          <a:prstGeom prst="roundRect">
            <a:avLst>
              <a:gd name="adj" fmla="val 8169"/>
            </a:avLst>
          </a:prstGeom>
          <a:noFill/>
          <a:ln w="13791" cap="flat">
            <a:noFill/>
            <a:prstDash val="solid"/>
            <a:miter/>
          </a:ln>
          <a:effectLst>
            <a:outerShdw blurRad="76200" dist="38100" dir="8100000" algn="tr" rotWithShape="0">
              <a:schemeClr val="bg1">
                <a:lumMod val="50000"/>
                <a:alpha val="40000"/>
              </a:schemeClr>
            </a:outerShdw>
          </a:effectLst>
        </p:spPr>
        <p:txBody>
          <a:bodyPr rtlCol="1" anchor="ctr"/>
          <a:lstStyle/>
          <a:p>
            <a:pPr lvl="0" algn="ctr">
              <a:buClr>
                <a:schemeClr val="dk1"/>
              </a:buClr>
              <a:buSzPts val="1100"/>
            </a:pPr>
            <a:r>
              <a:rPr lang="fa-IR" sz="1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Fira Sans Extra Condensed Medium"/>
                <a:ea typeface="Fira Sans Extra Condensed Medium"/>
                <a:cs typeface="IRAN Sans" panose="020B0400000000000000" pitchFamily="34" charset="-78"/>
                <a:sym typeface="Fira Sans Extra Condensed Medium"/>
              </a:rPr>
              <a:t>دانشگاه صنعتی امیرکبیر</a:t>
            </a:r>
          </a:p>
          <a:p>
            <a:pPr lvl="0" algn="ctr">
              <a:buClr>
                <a:schemeClr val="dk1"/>
              </a:buClr>
              <a:buSzPts val="1100"/>
            </a:pPr>
            <a:r>
              <a:rPr lang="fa-IR" sz="1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Fira Sans Extra Condensed Medium"/>
                <a:ea typeface="Fira Sans Extra Condensed Medium"/>
                <a:cs typeface="IRAN Sans" panose="020B0400000000000000" pitchFamily="34" charset="-78"/>
                <a:sym typeface="Fira Sans Extra Condensed Medium"/>
              </a:rPr>
              <a:t>(پلی تکنیک تهران)</a:t>
            </a:r>
          </a:p>
        </p:txBody>
      </p:sp>
    </p:spTree>
    <p:extLst>
      <p:ext uri="{BB962C8B-B14F-4D97-AF65-F5344CB8AC3E}">
        <p14:creationId xmlns:p14="http://schemas.microsoft.com/office/powerpoint/2010/main" val="36303071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  <p:bldP spid="29" grpId="0" animBg="1"/>
      <p:bldP spid="58" grpId="0" animBg="1"/>
      <p:bldP spid="2" grpId="0" animBg="1"/>
      <p:bldP spid="52" grpId="0" animBg="1"/>
      <p:bldP spid="28" grpId="0" animBg="1"/>
      <p:bldP spid="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2B383B3C-76EC-429D-8645-1DAED4412338}"/>
              </a:ext>
            </a:extLst>
          </p:cNvPr>
          <p:cNvGrpSpPr/>
          <p:nvPr/>
        </p:nvGrpSpPr>
        <p:grpSpPr>
          <a:xfrm>
            <a:off x="10823484" y="5977308"/>
            <a:ext cx="1224078" cy="734400"/>
            <a:chOff x="10781922" y="158400"/>
            <a:chExt cx="1224078" cy="734400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ACD12203-EE01-47DF-B063-377FF7682886}"/>
                </a:ext>
              </a:extLst>
            </p:cNvPr>
            <p:cNvSpPr/>
            <p:nvPr/>
          </p:nvSpPr>
          <p:spPr>
            <a:xfrm>
              <a:off x="10781922" y="329613"/>
              <a:ext cx="528849" cy="403893"/>
            </a:xfrm>
            <a:prstGeom prst="roundRect">
              <a:avLst>
                <a:gd name="adj" fmla="val 8169"/>
              </a:avLst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97000"/>
                  </a:schemeClr>
                </a:gs>
              </a:gsLst>
              <a:lin ang="8100000" scaled="1"/>
              <a:tileRect/>
            </a:gradFill>
            <a:ln w="13791" cap="flat">
              <a:noFill/>
              <a:prstDash val="solid"/>
              <a:miter/>
            </a:ln>
            <a:effectLst>
              <a:outerShdw blurRad="76200" dist="38100" dir="8100000" algn="tr" rotWithShape="0">
                <a:schemeClr val="bg1">
                  <a:lumMod val="50000"/>
                  <a:alpha val="40000"/>
                </a:schemeClr>
              </a:outerShdw>
            </a:effectLst>
          </p:spPr>
          <p:txBody>
            <a:bodyPr lIns="0" tIns="36000" rIns="54000" bIns="0" rtlCol="1" anchor="ctr"/>
            <a:lstStyle/>
            <a:p>
              <a:pPr algn="ctr"/>
              <a:r>
                <a:rPr lang="fa-IR" sz="2400" b="1" dirty="0">
                  <a:cs typeface="IRAN Sans" panose="020B0400000000000000" pitchFamily="34" charset="-78"/>
                </a:rPr>
                <a:t>2</a:t>
              </a: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61FB5A83-4AB1-4572-A327-66B9404131F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1271600" y="158400"/>
              <a:ext cx="734400" cy="734400"/>
              <a:chOff x="7260001" y="4139938"/>
              <a:chExt cx="1145658" cy="1145658"/>
            </a:xfrm>
          </p:grpSpPr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E083E45A-ABFC-428C-B7B9-D7A052B277AF}"/>
                  </a:ext>
                </a:extLst>
              </p:cNvPr>
              <p:cNvSpPr/>
              <p:nvPr/>
            </p:nvSpPr>
            <p:spPr>
              <a:xfrm>
                <a:off x="7260001" y="4139938"/>
                <a:ext cx="1145658" cy="1145658"/>
              </a:xfrm>
              <a:prstGeom prst="roundRect">
                <a:avLst>
                  <a:gd name="adj" fmla="val 8169"/>
                </a:avLst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97000"/>
                    </a:schemeClr>
                  </a:gs>
                </a:gsLst>
                <a:lin ang="8100000" scaled="1"/>
                <a:tileRect/>
              </a:gradFill>
              <a:ln w="13791" cap="flat">
                <a:noFill/>
                <a:prstDash val="solid"/>
                <a:miter/>
              </a:ln>
              <a:effectLst>
                <a:outerShdw blurRad="76200" dist="38100" dir="8100000" algn="tr" rotWithShape="0">
                  <a:schemeClr val="bg1">
                    <a:lumMod val="50000"/>
                    <a:alpha val="40000"/>
                  </a:schemeClr>
                </a:outerShdw>
              </a:effectLst>
            </p:spPr>
            <p:txBody>
              <a:bodyPr rtlCol="1" anchor="ctr"/>
              <a:lstStyle/>
              <a:p>
                <a:endParaRPr lang="fa-IR"/>
              </a:p>
            </p:txBody>
          </p:sp>
          <p:grpSp>
            <p:nvGrpSpPr>
              <p:cNvPr id="9" name="Graphic 6">
                <a:extLst>
                  <a:ext uri="{FF2B5EF4-FFF2-40B4-BE49-F238E27FC236}">
                    <a16:creationId xmlns:a16="http://schemas.microsoft.com/office/drawing/2014/main" id="{EE590D4A-E87A-4DD4-8C74-307F92101419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7439546" y="4305459"/>
                <a:ext cx="828000" cy="828000"/>
                <a:chOff x="1222677" y="1405936"/>
                <a:chExt cx="1878863" cy="1804410"/>
              </a:xfrm>
              <a:solidFill>
                <a:schemeClr val="accent1"/>
              </a:solidFill>
            </p:grpSpPr>
            <p:sp>
              <p:nvSpPr>
                <p:cNvPr id="10" name="Freeform: Shape 9">
                  <a:extLst>
                    <a:ext uri="{FF2B5EF4-FFF2-40B4-BE49-F238E27FC236}">
                      <a16:creationId xmlns:a16="http://schemas.microsoft.com/office/drawing/2014/main" id="{F93A5272-C399-4BF4-8615-4C3EE7404C14}"/>
                    </a:ext>
                  </a:extLst>
                </p:cNvPr>
                <p:cNvSpPr/>
                <p:nvPr/>
              </p:nvSpPr>
              <p:spPr>
                <a:xfrm rot="-2700000">
                  <a:off x="1486927" y="1670186"/>
                  <a:ext cx="1275910" cy="1275910"/>
                </a:xfrm>
                <a:custGeom>
                  <a:avLst/>
                  <a:gdLst>
                    <a:gd name="connsiteX0" fmla="*/ 1275911 w 1275910"/>
                    <a:gd name="connsiteY0" fmla="*/ 637955 h 1275910"/>
                    <a:gd name="connsiteX1" fmla="*/ 637956 w 1275910"/>
                    <a:gd name="connsiteY1" fmla="*/ 1275911 h 1275910"/>
                    <a:gd name="connsiteX2" fmla="*/ 0 w 1275910"/>
                    <a:gd name="connsiteY2" fmla="*/ 637955 h 1275910"/>
                    <a:gd name="connsiteX3" fmla="*/ 637956 w 1275910"/>
                    <a:gd name="connsiteY3" fmla="*/ 0 h 1275910"/>
                    <a:gd name="connsiteX4" fmla="*/ 1275911 w 1275910"/>
                    <a:gd name="connsiteY4" fmla="*/ 637955 h 12759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75910" h="1275910">
                      <a:moveTo>
                        <a:pt x="1275911" y="637955"/>
                      </a:moveTo>
                      <a:cubicBezTo>
                        <a:pt x="1275911" y="990288"/>
                        <a:pt x="990289" y="1275911"/>
                        <a:pt x="637956" y="1275911"/>
                      </a:cubicBezTo>
                      <a:cubicBezTo>
                        <a:pt x="285622" y="1275911"/>
                        <a:pt x="0" y="990288"/>
                        <a:pt x="0" y="637955"/>
                      </a:cubicBezTo>
                      <a:cubicBezTo>
                        <a:pt x="0" y="285622"/>
                        <a:pt x="285622" y="0"/>
                        <a:pt x="637956" y="0"/>
                      </a:cubicBezTo>
                      <a:cubicBezTo>
                        <a:pt x="990289" y="0"/>
                        <a:pt x="1275911" y="285622"/>
                        <a:pt x="1275911" y="637955"/>
                      </a:cubicBezTo>
                      <a:close/>
                    </a:path>
                  </a:pathLst>
                </a:custGeom>
                <a:solidFill>
                  <a:srgbClr val="FFB361"/>
                </a:solidFill>
                <a:ln w="32385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endParaRPr lang="fa-IR"/>
                </a:p>
              </p:txBody>
            </p:sp>
            <p:sp>
              <p:nvSpPr>
                <p:cNvPr id="11" name="Freeform: Shape 10">
                  <a:extLst>
                    <a:ext uri="{FF2B5EF4-FFF2-40B4-BE49-F238E27FC236}">
                      <a16:creationId xmlns:a16="http://schemas.microsoft.com/office/drawing/2014/main" id="{CF2D11D3-9C16-4FB1-9621-972C616912E8}"/>
                    </a:ext>
                  </a:extLst>
                </p:cNvPr>
                <p:cNvSpPr/>
                <p:nvPr/>
              </p:nvSpPr>
              <p:spPr>
                <a:xfrm>
                  <a:off x="2526216" y="1969097"/>
                  <a:ext cx="575325" cy="583418"/>
                </a:xfrm>
                <a:custGeom>
                  <a:avLst/>
                  <a:gdLst>
                    <a:gd name="connsiteX0" fmla="*/ 341943 w 575325"/>
                    <a:gd name="connsiteY0" fmla="*/ 583417 h 583418"/>
                    <a:gd name="connsiteX1" fmla="*/ 250065 w 575325"/>
                    <a:gd name="connsiteY1" fmla="*/ 583417 h 583418"/>
                    <a:gd name="connsiteX2" fmla="*/ 204938 w 575325"/>
                    <a:gd name="connsiteY2" fmla="*/ 538940 h 583418"/>
                    <a:gd name="connsiteX3" fmla="*/ 204937 w 575325"/>
                    <a:gd name="connsiteY3" fmla="*/ 538614 h 583418"/>
                    <a:gd name="connsiteX4" fmla="*/ 204937 w 575325"/>
                    <a:gd name="connsiteY4" fmla="*/ 518486 h 583418"/>
                    <a:gd name="connsiteX5" fmla="*/ 144875 w 575325"/>
                    <a:gd name="connsiteY5" fmla="*/ 488942 h 583418"/>
                    <a:gd name="connsiteX6" fmla="*/ 123123 w 575325"/>
                    <a:gd name="connsiteY6" fmla="*/ 501603 h 583418"/>
                    <a:gd name="connsiteX7" fmla="*/ 61899 w 575325"/>
                    <a:gd name="connsiteY7" fmla="*/ 485284 h 583418"/>
                    <a:gd name="connsiteX8" fmla="*/ 61762 w 575325"/>
                    <a:gd name="connsiteY8" fmla="*/ 485046 h 583418"/>
                    <a:gd name="connsiteX9" fmla="*/ 15985 w 575325"/>
                    <a:gd name="connsiteY9" fmla="*/ 405504 h 583418"/>
                    <a:gd name="connsiteX10" fmla="*/ 32083 w 575325"/>
                    <a:gd name="connsiteY10" fmla="*/ 344222 h 583418"/>
                    <a:gd name="connsiteX11" fmla="*/ 32218 w 575325"/>
                    <a:gd name="connsiteY11" fmla="*/ 344144 h 583418"/>
                    <a:gd name="connsiteX12" fmla="*/ 44880 w 575325"/>
                    <a:gd name="connsiteY12" fmla="*/ 337326 h 583418"/>
                    <a:gd name="connsiteX13" fmla="*/ 40335 w 575325"/>
                    <a:gd name="connsiteY13" fmla="*/ 291873 h 583418"/>
                    <a:gd name="connsiteX14" fmla="*/ 40335 w 575325"/>
                    <a:gd name="connsiteY14" fmla="*/ 265251 h 583418"/>
                    <a:gd name="connsiteX15" fmla="*/ 22478 w 575325"/>
                    <a:gd name="connsiteY15" fmla="*/ 254862 h 583418"/>
                    <a:gd name="connsiteX16" fmla="*/ 5921 w 575325"/>
                    <a:gd name="connsiteY16" fmla="*/ 193502 h 583418"/>
                    <a:gd name="connsiteX17" fmla="*/ 52022 w 575325"/>
                    <a:gd name="connsiteY17" fmla="*/ 113960 h 583418"/>
                    <a:gd name="connsiteX18" fmla="*/ 113144 w 575325"/>
                    <a:gd name="connsiteY18" fmla="*/ 97265 h 583418"/>
                    <a:gd name="connsiteX19" fmla="*/ 113383 w 575325"/>
                    <a:gd name="connsiteY19" fmla="*/ 97403 h 583418"/>
                    <a:gd name="connsiteX20" fmla="*/ 128317 w 575325"/>
                    <a:gd name="connsiteY20" fmla="*/ 105844 h 583418"/>
                    <a:gd name="connsiteX21" fmla="*/ 187405 w 575325"/>
                    <a:gd name="connsiteY21" fmla="*/ 71105 h 583418"/>
                    <a:gd name="connsiteX22" fmla="*/ 187405 w 575325"/>
                    <a:gd name="connsiteY22" fmla="*/ 45132 h 583418"/>
                    <a:gd name="connsiteX23" fmla="*/ 231882 w 575325"/>
                    <a:gd name="connsiteY23" fmla="*/ 6 h 583418"/>
                    <a:gd name="connsiteX24" fmla="*/ 232208 w 575325"/>
                    <a:gd name="connsiteY24" fmla="*/ 5 h 583418"/>
                    <a:gd name="connsiteX25" fmla="*/ 324087 w 575325"/>
                    <a:gd name="connsiteY25" fmla="*/ 5 h 583418"/>
                    <a:gd name="connsiteX26" fmla="*/ 369536 w 575325"/>
                    <a:gd name="connsiteY26" fmla="*/ 44153 h 583418"/>
                    <a:gd name="connsiteX27" fmla="*/ 369539 w 575325"/>
                    <a:gd name="connsiteY27" fmla="*/ 45132 h 583418"/>
                    <a:gd name="connsiteX28" fmla="*/ 369539 w 575325"/>
                    <a:gd name="connsiteY28" fmla="*/ 71105 h 583418"/>
                    <a:gd name="connsiteX29" fmla="*/ 420186 w 575325"/>
                    <a:gd name="connsiteY29" fmla="*/ 99675 h 583418"/>
                    <a:gd name="connsiteX30" fmla="*/ 452652 w 575325"/>
                    <a:gd name="connsiteY30" fmla="*/ 81494 h 583418"/>
                    <a:gd name="connsiteX31" fmla="*/ 514013 w 575325"/>
                    <a:gd name="connsiteY31" fmla="*/ 98052 h 583418"/>
                    <a:gd name="connsiteX32" fmla="*/ 559790 w 575325"/>
                    <a:gd name="connsiteY32" fmla="*/ 177593 h 583418"/>
                    <a:gd name="connsiteX33" fmla="*/ 543692 w 575325"/>
                    <a:gd name="connsiteY33" fmla="*/ 238875 h 583418"/>
                    <a:gd name="connsiteX34" fmla="*/ 543557 w 575325"/>
                    <a:gd name="connsiteY34" fmla="*/ 238954 h 583418"/>
                    <a:gd name="connsiteX35" fmla="*/ 515311 w 575325"/>
                    <a:gd name="connsiteY35" fmla="*/ 255187 h 583418"/>
                    <a:gd name="connsiteX36" fmla="*/ 518233 w 575325"/>
                    <a:gd name="connsiteY36" fmla="*/ 291549 h 583418"/>
                    <a:gd name="connsiteX37" fmla="*/ 518233 w 575325"/>
                    <a:gd name="connsiteY37" fmla="*/ 308431 h 583418"/>
                    <a:gd name="connsiteX38" fmla="*/ 552972 w 575325"/>
                    <a:gd name="connsiteY38" fmla="*/ 328560 h 583418"/>
                    <a:gd name="connsiteX39" fmla="*/ 569283 w 575325"/>
                    <a:gd name="connsiteY39" fmla="*/ 389785 h 583418"/>
                    <a:gd name="connsiteX40" fmla="*/ 569205 w 575325"/>
                    <a:gd name="connsiteY40" fmla="*/ 389921 h 583418"/>
                    <a:gd name="connsiteX41" fmla="*/ 523428 w 575325"/>
                    <a:gd name="connsiteY41" fmla="*/ 469462 h 583418"/>
                    <a:gd name="connsiteX42" fmla="*/ 496156 w 575325"/>
                    <a:gd name="connsiteY42" fmla="*/ 490240 h 583418"/>
                    <a:gd name="connsiteX43" fmla="*/ 463690 w 575325"/>
                    <a:gd name="connsiteY43" fmla="*/ 485695 h 583418"/>
                    <a:gd name="connsiteX44" fmla="*/ 434471 w 575325"/>
                    <a:gd name="connsiteY44" fmla="*/ 471410 h 583418"/>
                    <a:gd name="connsiteX45" fmla="*/ 386746 w 575325"/>
                    <a:gd name="connsiteY45" fmla="*/ 503876 h 583418"/>
                    <a:gd name="connsiteX46" fmla="*/ 386746 w 575325"/>
                    <a:gd name="connsiteY46" fmla="*/ 538614 h 583418"/>
                    <a:gd name="connsiteX47" fmla="*/ 341943 w 575325"/>
                    <a:gd name="connsiteY47" fmla="*/ 583417 h 583418"/>
                    <a:gd name="connsiteX48" fmla="*/ 145200 w 575325"/>
                    <a:gd name="connsiteY48" fmla="*/ 453554 h 583418"/>
                    <a:gd name="connsiteX49" fmla="*/ 158835 w 575325"/>
                    <a:gd name="connsiteY49" fmla="*/ 457774 h 583418"/>
                    <a:gd name="connsiteX50" fmla="*/ 220845 w 575325"/>
                    <a:gd name="connsiteY50" fmla="*/ 487968 h 583418"/>
                    <a:gd name="connsiteX51" fmla="*/ 237403 w 575325"/>
                    <a:gd name="connsiteY51" fmla="*/ 510369 h 583418"/>
                    <a:gd name="connsiteX52" fmla="*/ 237403 w 575325"/>
                    <a:gd name="connsiteY52" fmla="*/ 537316 h 583418"/>
                    <a:gd name="connsiteX53" fmla="*/ 250065 w 575325"/>
                    <a:gd name="connsiteY53" fmla="*/ 549653 h 583418"/>
                    <a:gd name="connsiteX54" fmla="*/ 341943 w 575325"/>
                    <a:gd name="connsiteY54" fmla="*/ 549653 h 583418"/>
                    <a:gd name="connsiteX55" fmla="*/ 354280 w 575325"/>
                    <a:gd name="connsiteY55" fmla="*/ 537316 h 583418"/>
                    <a:gd name="connsiteX56" fmla="*/ 354280 w 575325"/>
                    <a:gd name="connsiteY56" fmla="*/ 498032 h 583418"/>
                    <a:gd name="connsiteX57" fmla="*/ 367591 w 575325"/>
                    <a:gd name="connsiteY57" fmla="*/ 476929 h 583418"/>
                    <a:gd name="connsiteX58" fmla="*/ 417589 w 575325"/>
                    <a:gd name="connsiteY58" fmla="*/ 444463 h 583418"/>
                    <a:gd name="connsiteX59" fmla="*/ 444860 w 575325"/>
                    <a:gd name="connsiteY59" fmla="*/ 441217 h 583418"/>
                    <a:gd name="connsiteX60" fmla="*/ 477326 w 575325"/>
                    <a:gd name="connsiteY60" fmla="*/ 459398 h 583418"/>
                    <a:gd name="connsiteX61" fmla="*/ 494208 w 575325"/>
                    <a:gd name="connsiteY61" fmla="*/ 454852 h 583418"/>
                    <a:gd name="connsiteX62" fmla="*/ 540310 w 575325"/>
                    <a:gd name="connsiteY62" fmla="*/ 375311 h 583418"/>
                    <a:gd name="connsiteX63" fmla="*/ 540310 w 575325"/>
                    <a:gd name="connsiteY63" fmla="*/ 365896 h 583418"/>
                    <a:gd name="connsiteX64" fmla="*/ 534466 w 575325"/>
                    <a:gd name="connsiteY64" fmla="*/ 358104 h 583418"/>
                    <a:gd name="connsiteX65" fmla="*/ 534466 w 575325"/>
                    <a:gd name="connsiteY65" fmla="*/ 358104 h 583418"/>
                    <a:gd name="connsiteX66" fmla="*/ 494533 w 575325"/>
                    <a:gd name="connsiteY66" fmla="*/ 335053 h 583418"/>
                    <a:gd name="connsiteX67" fmla="*/ 482845 w 575325"/>
                    <a:gd name="connsiteY67" fmla="*/ 312976 h 583418"/>
                    <a:gd name="connsiteX68" fmla="*/ 482845 w 575325"/>
                    <a:gd name="connsiteY68" fmla="*/ 293172 h 583418"/>
                    <a:gd name="connsiteX69" fmla="*/ 479599 w 575325"/>
                    <a:gd name="connsiteY69" fmla="*/ 256161 h 583418"/>
                    <a:gd name="connsiteX70" fmla="*/ 490637 w 575325"/>
                    <a:gd name="connsiteY70" fmla="*/ 231811 h 583418"/>
                    <a:gd name="connsiteX71" fmla="*/ 523103 w 575325"/>
                    <a:gd name="connsiteY71" fmla="*/ 212657 h 583418"/>
                    <a:gd name="connsiteX72" fmla="*/ 527648 w 575325"/>
                    <a:gd name="connsiteY72" fmla="*/ 195450 h 583418"/>
                    <a:gd name="connsiteX73" fmla="*/ 481547 w 575325"/>
                    <a:gd name="connsiteY73" fmla="*/ 115908 h 583418"/>
                    <a:gd name="connsiteX74" fmla="*/ 466937 w 575325"/>
                    <a:gd name="connsiteY74" fmla="*/ 110064 h 583418"/>
                    <a:gd name="connsiteX75" fmla="*/ 430575 w 575325"/>
                    <a:gd name="connsiteY75" fmla="*/ 131167 h 583418"/>
                    <a:gd name="connsiteX76" fmla="*/ 404602 w 575325"/>
                    <a:gd name="connsiteY76" fmla="*/ 129219 h 583418"/>
                    <a:gd name="connsiteX77" fmla="*/ 351683 w 575325"/>
                    <a:gd name="connsiteY77" fmla="*/ 99675 h 583418"/>
                    <a:gd name="connsiteX78" fmla="*/ 336424 w 575325"/>
                    <a:gd name="connsiteY78" fmla="*/ 77923 h 583418"/>
                    <a:gd name="connsiteX79" fmla="*/ 336424 w 575325"/>
                    <a:gd name="connsiteY79" fmla="*/ 45457 h 583418"/>
                    <a:gd name="connsiteX80" fmla="*/ 324416 w 575325"/>
                    <a:gd name="connsiteY80" fmla="*/ 32800 h 583418"/>
                    <a:gd name="connsiteX81" fmla="*/ 324087 w 575325"/>
                    <a:gd name="connsiteY81" fmla="*/ 32795 h 583418"/>
                    <a:gd name="connsiteX82" fmla="*/ 232208 w 575325"/>
                    <a:gd name="connsiteY82" fmla="*/ 32795 h 583418"/>
                    <a:gd name="connsiteX83" fmla="*/ 219867 w 575325"/>
                    <a:gd name="connsiteY83" fmla="*/ 45128 h 583418"/>
                    <a:gd name="connsiteX84" fmla="*/ 219871 w 575325"/>
                    <a:gd name="connsiteY84" fmla="*/ 45457 h 583418"/>
                    <a:gd name="connsiteX85" fmla="*/ 219871 w 575325"/>
                    <a:gd name="connsiteY85" fmla="*/ 77923 h 583418"/>
                    <a:gd name="connsiteX86" fmla="*/ 204937 w 575325"/>
                    <a:gd name="connsiteY86" fmla="*/ 99675 h 583418"/>
                    <a:gd name="connsiteX87" fmla="*/ 145200 w 575325"/>
                    <a:gd name="connsiteY87" fmla="*/ 136037 h 583418"/>
                    <a:gd name="connsiteX88" fmla="*/ 118578 w 575325"/>
                    <a:gd name="connsiteY88" fmla="*/ 138634 h 583418"/>
                    <a:gd name="connsiteX89" fmla="*/ 98124 w 575325"/>
                    <a:gd name="connsiteY89" fmla="*/ 126947 h 583418"/>
                    <a:gd name="connsiteX90" fmla="*/ 81169 w 575325"/>
                    <a:gd name="connsiteY90" fmla="*/ 131060 h 583418"/>
                    <a:gd name="connsiteX91" fmla="*/ 80917 w 575325"/>
                    <a:gd name="connsiteY91" fmla="*/ 131492 h 583418"/>
                    <a:gd name="connsiteX92" fmla="*/ 35140 w 575325"/>
                    <a:gd name="connsiteY92" fmla="*/ 209735 h 583418"/>
                    <a:gd name="connsiteX93" fmla="*/ 39641 w 575325"/>
                    <a:gd name="connsiteY93" fmla="*/ 226591 h 583418"/>
                    <a:gd name="connsiteX94" fmla="*/ 39685 w 575325"/>
                    <a:gd name="connsiteY94" fmla="*/ 226617 h 583418"/>
                    <a:gd name="connsiteX95" fmla="*/ 63061 w 575325"/>
                    <a:gd name="connsiteY95" fmla="*/ 240253 h 583418"/>
                    <a:gd name="connsiteX96" fmla="*/ 74424 w 575325"/>
                    <a:gd name="connsiteY96" fmla="*/ 263628 h 583418"/>
                    <a:gd name="connsiteX97" fmla="*/ 72151 w 575325"/>
                    <a:gd name="connsiteY97" fmla="*/ 291873 h 583418"/>
                    <a:gd name="connsiteX98" fmla="*/ 77346 w 575325"/>
                    <a:gd name="connsiteY98" fmla="*/ 336676 h 583418"/>
                    <a:gd name="connsiteX99" fmla="*/ 66307 w 575325"/>
                    <a:gd name="connsiteY99" fmla="*/ 362000 h 583418"/>
                    <a:gd name="connsiteX100" fmla="*/ 48451 w 575325"/>
                    <a:gd name="connsiteY100" fmla="*/ 372389 h 583418"/>
                    <a:gd name="connsiteX101" fmla="*/ 42607 w 575325"/>
                    <a:gd name="connsiteY101" fmla="*/ 379856 h 583418"/>
                    <a:gd name="connsiteX102" fmla="*/ 42607 w 575325"/>
                    <a:gd name="connsiteY102" fmla="*/ 389271 h 583418"/>
                    <a:gd name="connsiteX103" fmla="*/ 88709 w 575325"/>
                    <a:gd name="connsiteY103" fmla="*/ 468813 h 583418"/>
                    <a:gd name="connsiteX104" fmla="*/ 96176 w 575325"/>
                    <a:gd name="connsiteY104" fmla="*/ 474657 h 583418"/>
                    <a:gd name="connsiteX105" fmla="*/ 105591 w 575325"/>
                    <a:gd name="connsiteY105" fmla="*/ 474657 h 583418"/>
                    <a:gd name="connsiteX106" fmla="*/ 132538 w 575325"/>
                    <a:gd name="connsiteY106" fmla="*/ 459398 h 583418"/>
                    <a:gd name="connsiteX107" fmla="*/ 145200 w 575325"/>
                    <a:gd name="connsiteY107" fmla="*/ 454852 h 583418"/>
                    <a:gd name="connsiteX108" fmla="*/ 381552 w 575325"/>
                    <a:gd name="connsiteY108" fmla="*/ 504850 h 583418"/>
                    <a:gd name="connsiteX109" fmla="*/ 381552 w 575325"/>
                    <a:gd name="connsiteY109" fmla="*/ 504850 h 583418"/>
                    <a:gd name="connsiteX110" fmla="*/ 44880 w 575325"/>
                    <a:gd name="connsiteY110" fmla="*/ 343819 h 583418"/>
                    <a:gd name="connsiteX111" fmla="*/ 44880 w 575325"/>
                    <a:gd name="connsiteY111" fmla="*/ 343819 h 583418"/>
                    <a:gd name="connsiteX112" fmla="*/ 424731 w 575325"/>
                    <a:gd name="connsiteY112" fmla="*/ 103571 h 583418"/>
                    <a:gd name="connsiteX113" fmla="*/ 424731 w 575325"/>
                    <a:gd name="connsiteY113" fmla="*/ 103571 h 583418"/>
                    <a:gd name="connsiteX114" fmla="*/ 287076 w 575325"/>
                    <a:gd name="connsiteY114" fmla="*/ 416867 h 583418"/>
                    <a:gd name="connsiteX115" fmla="*/ 161433 w 575325"/>
                    <a:gd name="connsiteY115" fmla="*/ 291873 h 583418"/>
                    <a:gd name="connsiteX116" fmla="*/ 286427 w 575325"/>
                    <a:gd name="connsiteY116" fmla="*/ 166231 h 583418"/>
                    <a:gd name="connsiteX117" fmla="*/ 412069 w 575325"/>
                    <a:gd name="connsiteY117" fmla="*/ 291225 h 583418"/>
                    <a:gd name="connsiteX118" fmla="*/ 412069 w 575325"/>
                    <a:gd name="connsiteY118" fmla="*/ 291873 h 583418"/>
                    <a:gd name="connsiteX119" fmla="*/ 287076 w 575325"/>
                    <a:gd name="connsiteY119" fmla="*/ 416867 h 583418"/>
                    <a:gd name="connsiteX120" fmla="*/ 287076 w 575325"/>
                    <a:gd name="connsiteY120" fmla="*/ 199021 h 583418"/>
                    <a:gd name="connsiteX121" fmla="*/ 193899 w 575325"/>
                    <a:gd name="connsiteY121" fmla="*/ 291548 h 583418"/>
                    <a:gd name="connsiteX122" fmla="*/ 286426 w 575325"/>
                    <a:gd name="connsiteY122" fmla="*/ 384725 h 583418"/>
                    <a:gd name="connsiteX123" fmla="*/ 379603 w 575325"/>
                    <a:gd name="connsiteY123" fmla="*/ 292198 h 583418"/>
                    <a:gd name="connsiteX124" fmla="*/ 379604 w 575325"/>
                    <a:gd name="connsiteY124" fmla="*/ 291873 h 583418"/>
                    <a:gd name="connsiteX125" fmla="*/ 287076 w 575325"/>
                    <a:gd name="connsiteY125" fmla="*/ 199021 h 5834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</a:cxnLst>
                  <a:rect l="l" t="t" r="r" b="b"/>
                  <a:pathLst>
                    <a:path w="575325" h="583418">
                      <a:moveTo>
                        <a:pt x="341943" y="583417"/>
                      </a:moveTo>
                      <a:lnTo>
                        <a:pt x="250065" y="583417"/>
                      </a:lnTo>
                      <a:cubicBezTo>
                        <a:pt x="225321" y="583597"/>
                        <a:pt x="205117" y="563684"/>
                        <a:pt x="204938" y="538940"/>
                      </a:cubicBezTo>
                      <a:cubicBezTo>
                        <a:pt x="204937" y="538832"/>
                        <a:pt x="204937" y="538723"/>
                        <a:pt x="204937" y="538614"/>
                      </a:cubicBezTo>
                      <a:lnTo>
                        <a:pt x="204937" y="518486"/>
                      </a:lnTo>
                      <a:cubicBezTo>
                        <a:pt x="183609" y="511553"/>
                        <a:pt x="163384" y="501604"/>
                        <a:pt x="144875" y="488942"/>
                      </a:cubicBezTo>
                      <a:lnTo>
                        <a:pt x="123123" y="501603"/>
                      </a:lnTo>
                      <a:cubicBezTo>
                        <a:pt x="101710" y="514003"/>
                        <a:pt x="74299" y="506697"/>
                        <a:pt x="61899" y="485284"/>
                      </a:cubicBezTo>
                      <a:cubicBezTo>
                        <a:pt x="61853" y="485205"/>
                        <a:pt x="61808" y="485125"/>
                        <a:pt x="61762" y="485046"/>
                      </a:cubicBezTo>
                      <a:lnTo>
                        <a:pt x="15985" y="405504"/>
                      </a:lnTo>
                      <a:cubicBezTo>
                        <a:pt x="3508" y="384136"/>
                        <a:pt x="10715" y="356700"/>
                        <a:pt x="32083" y="344222"/>
                      </a:cubicBezTo>
                      <a:cubicBezTo>
                        <a:pt x="32128" y="344196"/>
                        <a:pt x="32173" y="344170"/>
                        <a:pt x="32218" y="344144"/>
                      </a:cubicBezTo>
                      <a:lnTo>
                        <a:pt x="44880" y="337326"/>
                      </a:lnTo>
                      <a:cubicBezTo>
                        <a:pt x="41970" y="322347"/>
                        <a:pt x="40449" y="307132"/>
                        <a:pt x="40335" y="291873"/>
                      </a:cubicBezTo>
                      <a:cubicBezTo>
                        <a:pt x="39880" y="283005"/>
                        <a:pt x="39880" y="274120"/>
                        <a:pt x="40335" y="265251"/>
                      </a:cubicBezTo>
                      <a:lnTo>
                        <a:pt x="22478" y="254862"/>
                      </a:lnTo>
                      <a:cubicBezTo>
                        <a:pt x="1050" y="242423"/>
                        <a:pt x="-6341" y="215032"/>
                        <a:pt x="5921" y="193502"/>
                      </a:cubicBezTo>
                      <a:lnTo>
                        <a:pt x="52022" y="113960"/>
                      </a:lnTo>
                      <a:cubicBezTo>
                        <a:pt x="64291" y="92472"/>
                        <a:pt x="91656" y="84997"/>
                        <a:pt x="113144" y="97265"/>
                      </a:cubicBezTo>
                      <a:cubicBezTo>
                        <a:pt x="113224" y="97311"/>
                        <a:pt x="113304" y="97357"/>
                        <a:pt x="113383" y="97403"/>
                      </a:cubicBezTo>
                      <a:lnTo>
                        <a:pt x="128317" y="105844"/>
                      </a:lnTo>
                      <a:cubicBezTo>
                        <a:pt x="146180" y="91396"/>
                        <a:pt x="166095" y="79688"/>
                        <a:pt x="187405" y="71105"/>
                      </a:cubicBezTo>
                      <a:lnTo>
                        <a:pt x="187405" y="45132"/>
                      </a:lnTo>
                      <a:cubicBezTo>
                        <a:pt x="187226" y="20389"/>
                        <a:pt x="207139" y="185"/>
                        <a:pt x="231882" y="6"/>
                      </a:cubicBezTo>
                      <a:cubicBezTo>
                        <a:pt x="231991" y="5"/>
                        <a:pt x="232100" y="5"/>
                        <a:pt x="232208" y="5"/>
                      </a:cubicBezTo>
                      <a:lnTo>
                        <a:pt x="324087" y="5"/>
                      </a:lnTo>
                      <a:cubicBezTo>
                        <a:pt x="348828" y="-354"/>
                        <a:pt x="369176" y="19411"/>
                        <a:pt x="369536" y="44153"/>
                      </a:cubicBezTo>
                      <a:cubicBezTo>
                        <a:pt x="369540" y="44479"/>
                        <a:pt x="369542" y="44806"/>
                        <a:pt x="369539" y="45132"/>
                      </a:cubicBezTo>
                      <a:lnTo>
                        <a:pt x="369539" y="71105"/>
                      </a:lnTo>
                      <a:cubicBezTo>
                        <a:pt x="387542" y="78489"/>
                        <a:pt x="404555" y="88087"/>
                        <a:pt x="420186" y="99675"/>
                      </a:cubicBezTo>
                      <a:lnTo>
                        <a:pt x="452652" y="81494"/>
                      </a:lnTo>
                      <a:cubicBezTo>
                        <a:pt x="474183" y="69232"/>
                        <a:pt x="501573" y="76623"/>
                        <a:pt x="514013" y="98052"/>
                      </a:cubicBezTo>
                      <a:lnTo>
                        <a:pt x="559790" y="177593"/>
                      </a:lnTo>
                      <a:cubicBezTo>
                        <a:pt x="572267" y="198961"/>
                        <a:pt x="565060" y="226398"/>
                        <a:pt x="543692" y="238875"/>
                      </a:cubicBezTo>
                      <a:cubicBezTo>
                        <a:pt x="543647" y="238902"/>
                        <a:pt x="543602" y="238928"/>
                        <a:pt x="543557" y="238954"/>
                      </a:cubicBezTo>
                      <a:lnTo>
                        <a:pt x="515311" y="255187"/>
                      </a:lnTo>
                      <a:cubicBezTo>
                        <a:pt x="517258" y="267210"/>
                        <a:pt x="518235" y="279369"/>
                        <a:pt x="518233" y="291549"/>
                      </a:cubicBezTo>
                      <a:cubicBezTo>
                        <a:pt x="518233" y="297068"/>
                        <a:pt x="518233" y="302912"/>
                        <a:pt x="518233" y="308431"/>
                      </a:cubicBezTo>
                      <a:lnTo>
                        <a:pt x="552972" y="328560"/>
                      </a:lnTo>
                      <a:cubicBezTo>
                        <a:pt x="574383" y="340963"/>
                        <a:pt x="581686" y="368374"/>
                        <a:pt x="569283" y="389785"/>
                      </a:cubicBezTo>
                      <a:cubicBezTo>
                        <a:pt x="569257" y="389830"/>
                        <a:pt x="569231" y="389876"/>
                        <a:pt x="569205" y="389921"/>
                      </a:cubicBezTo>
                      <a:lnTo>
                        <a:pt x="523428" y="469462"/>
                      </a:lnTo>
                      <a:cubicBezTo>
                        <a:pt x="517536" y="479804"/>
                        <a:pt x="507691" y="487304"/>
                        <a:pt x="496156" y="490240"/>
                      </a:cubicBezTo>
                      <a:cubicBezTo>
                        <a:pt x="485158" y="493052"/>
                        <a:pt x="473494" y="491419"/>
                        <a:pt x="463690" y="485695"/>
                      </a:cubicBezTo>
                      <a:lnTo>
                        <a:pt x="434471" y="471410"/>
                      </a:lnTo>
                      <a:cubicBezTo>
                        <a:pt x="419912" y="484093"/>
                        <a:pt x="403890" y="494992"/>
                        <a:pt x="386746" y="503876"/>
                      </a:cubicBezTo>
                      <a:lnTo>
                        <a:pt x="386746" y="538614"/>
                      </a:lnTo>
                      <a:cubicBezTo>
                        <a:pt x="386746" y="563358"/>
                        <a:pt x="366687" y="583417"/>
                        <a:pt x="341943" y="583417"/>
                      </a:cubicBezTo>
                      <a:close/>
                      <a:moveTo>
                        <a:pt x="145200" y="453554"/>
                      </a:moveTo>
                      <a:cubicBezTo>
                        <a:pt x="150050" y="453660"/>
                        <a:pt x="154773" y="455122"/>
                        <a:pt x="158835" y="457774"/>
                      </a:cubicBezTo>
                      <a:cubicBezTo>
                        <a:pt x="177601" y="471354"/>
                        <a:pt x="198583" y="481570"/>
                        <a:pt x="220845" y="487968"/>
                      </a:cubicBezTo>
                      <a:cubicBezTo>
                        <a:pt x="230762" y="490878"/>
                        <a:pt x="237530" y="500034"/>
                        <a:pt x="237403" y="510369"/>
                      </a:cubicBezTo>
                      <a:lnTo>
                        <a:pt x="237403" y="537316"/>
                      </a:lnTo>
                      <a:cubicBezTo>
                        <a:pt x="237579" y="544182"/>
                        <a:pt x="243197" y="549655"/>
                        <a:pt x="250065" y="549653"/>
                      </a:cubicBezTo>
                      <a:lnTo>
                        <a:pt x="341943" y="549653"/>
                      </a:lnTo>
                      <a:cubicBezTo>
                        <a:pt x="348757" y="549653"/>
                        <a:pt x="354280" y="544129"/>
                        <a:pt x="354280" y="537316"/>
                      </a:cubicBezTo>
                      <a:lnTo>
                        <a:pt x="354280" y="498032"/>
                      </a:lnTo>
                      <a:cubicBezTo>
                        <a:pt x="354278" y="489020"/>
                        <a:pt x="359457" y="480809"/>
                        <a:pt x="367591" y="476929"/>
                      </a:cubicBezTo>
                      <a:cubicBezTo>
                        <a:pt x="385727" y="468559"/>
                        <a:pt x="402565" y="457625"/>
                        <a:pt x="417589" y="444463"/>
                      </a:cubicBezTo>
                      <a:cubicBezTo>
                        <a:pt x="425062" y="437688"/>
                        <a:pt x="436005" y="436385"/>
                        <a:pt x="444860" y="441217"/>
                      </a:cubicBezTo>
                      <a:lnTo>
                        <a:pt x="477326" y="459398"/>
                      </a:lnTo>
                      <a:cubicBezTo>
                        <a:pt x="483264" y="462634"/>
                        <a:pt x="490698" y="460633"/>
                        <a:pt x="494208" y="454852"/>
                      </a:cubicBezTo>
                      <a:lnTo>
                        <a:pt x="540310" y="375311"/>
                      </a:lnTo>
                      <a:cubicBezTo>
                        <a:pt x="541428" y="372272"/>
                        <a:pt x="541428" y="368935"/>
                        <a:pt x="540310" y="365896"/>
                      </a:cubicBezTo>
                      <a:cubicBezTo>
                        <a:pt x="539447" y="362639"/>
                        <a:pt x="537351" y="359845"/>
                        <a:pt x="534466" y="358104"/>
                      </a:cubicBezTo>
                      <a:lnTo>
                        <a:pt x="534466" y="358104"/>
                      </a:lnTo>
                      <a:lnTo>
                        <a:pt x="494533" y="335053"/>
                      </a:lnTo>
                      <a:cubicBezTo>
                        <a:pt x="486702" y="330567"/>
                        <a:pt x="482153" y="321974"/>
                        <a:pt x="482845" y="312976"/>
                      </a:cubicBezTo>
                      <a:cubicBezTo>
                        <a:pt x="483318" y="306383"/>
                        <a:pt x="483318" y="299765"/>
                        <a:pt x="482845" y="293172"/>
                      </a:cubicBezTo>
                      <a:cubicBezTo>
                        <a:pt x="482745" y="280768"/>
                        <a:pt x="481660" y="268392"/>
                        <a:pt x="479599" y="256161"/>
                      </a:cubicBezTo>
                      <a:cubicBezTo>
                        <a:pt x="477715" y="246522"/>
                        <a:pt x="482146" y="236747"/>
                        <a:pt x="490637" y="231811"/>
                      </a:cubicBezTo>
                      <a:lnTo>
                        <a:pt x="523103" y="212657"/>
                      </a:lnTo>
                      <a:cubicBezTo>
                        <a:pt x="528928" y="209024"/>
                        <a:pt x="530919" y="201485"/>
                        <a:pt x="527648" y="195450"/>
                      </a:cubicBezTo>
                      <a:lnTo>
                        <a:pt x="481547" y="115908"/>
                      </a:lnTo>
                      <a:cubicBezTo>
                        <a:pt x="478546" y="110896"/>
                        <a:pt x="472567" y="108504"/>
                        <a:pt x="466937" y="110064"/>
                      </a:cubicBezTo>
                      <a:lnTo>
                        <a:pt x="430575" y="131167"/>
                      </a:lnTo>
                      <a:cubicBezTo>
                        <a:pt x="422391" y="136135"/>
                        <a:pt x="411954" y="135352"/>
                        <a:pt x="404602" y="129219"/>
                      </a:cubicBezTo>
                      <a:cubicBezTo>
                        <a:pt x="388555" y="116757"/>
                        <a:pt x="370713" y="106796"/>
                        <a:pt x="351683" y="99675"/>
                      </a:cubicBezTo>
                      <a:cubicBezTo>
                        <a:pt x="342570" y="96301"/>
                        <a:pt x="336494" y="87641"/>
                        <a:pt x="336424" y="77923"/>
                      </a:cubicBezTo>
                      <a:lnTo>
                        <a:pt x="336424" y="45457"/>
                      </a:lnTo>
                      <a:cubicBezTo>
                        <a:pt x="336603" y="38646"/>
                        <a:pt x="331227" y="32979"/>
                        <a:pt x="324416" y="32800"/>
                      </a:cubicBezTo>
                      <a:cubicBezTo>
                        <a:pt x="324306" y="32797"/>
                        <a:pt x="324196" y="32795"/>
                        <a:pt x="324087" y="32795"/>
                      </a:cubicBezTo>
                      <a:lnTo>
                        <a:pt x="232208" y="32795"/>
                      </a:lnTo>
                      <a:cubicBezTo>
                        <a:pt x="225395" y="32793"/>
                        <a:pt x="219869" y="38315"/>
                        <a:pt x="219867" y="45128"/>
                      </a:cubicBezTo>
                      <a:cubicBezTo>
                        <a:pt x="219867" y="45238"/>
                        <a:pt x="219868" y="45347"/>
                        <a:pt x="219871" y="45457"/>
                      </a:cubicBezTo>
                      <a:lnTo>
                        <a:pt x="219871" y="77923"/>
                      </a:lnTo>
                      <a:cubicBezTo>
                        <a:pt x="219946" y="87588"/>
                        <a:pt x="213983" y="96272"/>
                        <a:pt x="204937" y="99675"/>
                      </a:cubicBezTo>
                      <a:cubicBezTo>
                        <a:pt x="183052" y="108211"/>
                        <a:pt x="162834" y="120518"/>
                        <a:pt x="145200" y="136037"/>
                      </a:cubicBezTo>
                      <a:cubicBezTo>
                        <a:pt x="137787" y="142489"/>
                        <a:pt x="127098" y="143532"/>
                        <a:pt x="118578" y="138634"/>
                      </a:cubicBezTo>
                      <a:lnTo>
                        <a:pt x="98124" y="126947"/>
                      </a:lnTo>
                      <a:cubicBezTo>
                        <a:pt x="92306" y="123400"/>
                        <a:pt x="84715" y="125242"/>
                        <a:pt x="81169" y="131060"/>
                      </a:cubicBezTo>
                      <a:cubicBezTo>
                        <a:pt x="81082" y="131202"/>
                        <a:pt x="80998" y="131346"/>
                        <a:pt x="80917" y="131492"/>
                      </a:cubicBezTo>
                      <a:lnTo>
                        <a:pt x="35140" y="209735"/>
                      </a:lnTo>
                      <a:cubicBezTo>
                        <a:pt x="31728" y="215632"/>
                        <a:pt x="33743" y="223179"/>
                        <a:pt x="39641" y="226591"/>
                      </a:cubicBezTo>
                      <a:cubicBezTo>
                        <a:pt x="39656" y="226600"/>
                        <a:pt x="39671" y="226608"/>
                        <a:pt x="39685" y="226617"/>
                      </a:cubicBezTo>
                      <a:lnTo>
                        <a:pt x="63061" y="240253"/>
                      </a:lnTo>
                      <a:cubicBezTo>
                        <a:pt x="71231" y="245026"/>
                        <a:pt x="75716" y="254255"/>
                        <a:pt x="74424" y="263628"/>
                      </a:cubicBezTo>
                      <a:cubicBezTo>
                        <a:pt x="72996" y="272977"/>
                        <a:pt x="72237" y="282416"/>
                        <a:pt x="72151" y="291873"/>
                      </a:cubicBezTo>
                      <a:cubicBezTo>
                        <a:pt x="72330" y="306947"/>
                        <a:pt x="74071" y="321962"/>
                        <a:pt x="77346" y="336676"/>
                      </a:cubicBezTo>
                      <a:cubicBezTo>
                        <a:pt x="79692" y="346632"/>
                        <a:pt x="75198" y="356942"/>
                        <a:pt x="66307" y="362000"/>
                      </a:cubicBezTo>
                      <a:lnTo>
                        <a:pt x="48451" y="372389"/>
                      </a:lnTo>
                      <a:cubicBezTo>
                        <a:pt x="45586" y="374000"/>
                        <a:pt x="43483" y="376688"/>
                        <a:pt x="42607" y="379856"/>
                      </a:cubicBezTo>
                      <a:cubicBezTo>
                        <a:pt x="41489" y="382895"/>
                        <a:pt x="41489" y="386232"/>
                        <a:pt x="42607" y="389271"/>
                      </a:cubicBezTo>
                      <a:lnTo>
                        <a:pt x="88709" y="468813"/>
                      </a:lnTo>
                      <a:cubicBezTo>
                        <a:pt x="90320" y="471678"/>
                        <a:pt x="93008" y="473781"/>
                        <a:pt x="96176" y="474657"/>
                      </a:cubicBezTo>
                      <a:cubicBezTo>
                        <a:pt x="99184" y="475938"/>
                        <a:pt x="102584" y="475938"/>
                        <a:pt x="105591" y="474657"/>
                      </a:cubicBezTo>
                      <a:lnTo>
                        <a:pt x="132538" y="459398"/>
                      </a:lnTo>
                      <a:cubicBezTo>
                        <a:pt x="136138" y="456520"/>
                        <a:pt x="140592" y="454921"/>
                        <a:pt x="145200" y="454852"/>
                      </a:cubicBezTo>
                      <a:close/>
                      <a:moveTo>
                        <a:pt x="381552" y="504850"/>
                      </a:moveTo>
                      <a:lnTo>
                        <a:pt x="381552" y="504850"/>
                      </a:lnTo>
                      <a:close/>
                      <a:moveTo>
                        <a:pt x="44880" y="343819"/>
                      </a:moveTo>
                      <a:lnTo>
                        <a:pt x="44880" y="343819"/>
                      </a:lnTo>
                      <a:close/>
                      <a:moveTo>
                        <a:pt x="424731" y="103571"/>
                      </a:moveTo>
                      <a:lnTo>
                        <a:pt x="424731" y="103571"/>
                      </a:lnTo>
                      <a:close/>
                      <a:moveTo>
                        <a:pt x="287076" y="416867"/>
                      </a:moveTo>
                      <a:cubicBezTo>
                        <a:pt x="217864" y="417046"/>
                        <a:pt x="161612" y="361085"/>
                        <a:pt x="161433" y="291873"/>
                      </a:cubicBezTo>
                      <a:cubicBezTo>
                        <a:pt x="161254" y="222662"/>
                        <a:pt x="217216" y="166410"/>
                        <a:pt x="286427" y="166231"/>
                      </a:cubicBezTo>
                      <a:cubicBezTo>
                        <a:pt x="355638" y="166052"/>
                        <a:pt x="411890" y="222014"/>
                        <a:pt x="412069" y="291225"/>
                      </a:cubicBezTo>
                      <a:cubicBezTo>
                        <a:pt x="412070" y="291441"/>
                        <a:pt x="412070" y="291657"/>
                        <a:pt x="412069" y="291873"/>
                      </a:cubicBezTo>
                      <a:cubicBezTo>
                        <a:pt x="412069" y="360906"/>
                        <a:pt x="356108" y="416867"/>
                        <a:pt x="287076" y="416867"/>
                      </a:cubicBezTo>
                      <a:close/>
                      <a:moveTo>
                        <a:pt x="287076" y="199021"/>
                      </a:moveTo>
                      <a:cubicBezTo>
                        <a:pt x="235795" y="198842"/>
                        <a:pt x="194078" y="240268"/>
                        <a:pt x="193899" y="291548"/>
                      </a:cubicBezTo>
                      <a:cubicBezTo>
                        <a:pt x="193720" y="342829"/>
                        <a:pt x="235146" y="384546"/>
                        <a:pt x="286426" y="384725"/>
                      </a:cubicBezTo>
                      <a:cubicBezTo>
                        <a:pt x="337707" y="384904"/>
                        <a:pt x="379424" y="343478"/>
                        <a:pt x="379603" y="292198"/>
                      </a:cubicBezTo>
                      <a:cubicBezTo>
                        <a:pt x="379603" y="292089"/>
                        <a:pt x="379604" y="291981"/>
                        <a:pt x="379604" y="291873"/>
                      </a:cubicBezTo>
                      <a:cubicBezTo>
                        <a:pt x="379604" y="240719"/>
                        <a:pt x="338230" y="199200"/>
                        <a:pt x="287076" y="199021"/>
                      </a:cubicBezTo>
                      <a:close/>
                    </a:path>
                  </a:pathLst>
                </a:custGeom>
                <a:solidFill>
                  <a:srgbClr val="6745FF"/>
                </a:solidFill>
                <a:ln w="32385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endParaRPr lang="fa-IR"/>
                </a:p>
              </p:txBody>
            </p:sp>
            <p:grpSp>
              <p:nvGrpSpPr>
                <p:cNvPr id="12" name="Graphic 6">
                  <a:extLst>
                    <a:ext uri="{FF2B5EF4-FFF2-40B4-BE49-F238E27FC236}">
                      <a16:creationId xmlns:a16="http://schemas.microsoft.com/office/drawing/2014/main" id="{A05B89F8-C49D-47AB-9F42-FD07BC67CD84}"/>
                    </a:ext>
                  </a:extLst>
                </p:cNvPr>
                <p:cNvGrpSpPr/>
                <p:nvPr/>
              </p:nvGrpSpPr>
              <p:grpSpPr>
                <a:xfrm>
                  <a:off x="1304790" y="1486757"/>
                  <a:ext cx="1501867" cy="1642351"/>
                  <a:chOff x="1304790" y="1486757"/>
                  <a:chExt cx="1501867" cy="1642351"/>
                </a:xfrm>
                <a:solidFill>
                  <a:srgbClr val="6745FF"/>
                </a:solidFill>
              </p:grpSpPr>
              <p:sp>
                <p:nvSpPr>
                  <p:cNvPr id="14" name="Freeform: Shape 13">
                    <a:extLst>
                      <a:ext uri="{FF2B5EF4-FFF2-40B4-BE49-F238E27FC236}">
                        <a16:creationId xmlns:a16="http://schemas.microsoft.com/office/drawing/2014/main" id="{11E845E4-AF9A-4A29-AA27-9F56135C8926}"/>
                      </a:ext>
                    </a:extLst>
                  </p:cNvPr>
                  <p:cNvSpPr/>
                  <p:nvPr/>
                </p:nvSpPr>
                <p:spPr>
                  <a:xfrm>
                    <a:off x="1304790" y="1486757"/>
                    <a:ext cx="1501867" cy="1642351"/>
                  </a:xfrm>
                  <a:custGeom>
                    <a:avLst/>
                    <a:gdLst>
                      <a:gd name="connsiteX0" fmla="*/ 798796 w 1501867"/>
                      <a:gd name="connsiteY0" fmla="*/ 1641703 h 1642351"/>
                      <a:gd name="connsiteX1" fmla="*/ 9 w 1501867"/>
                      <a:gd name="connsiteY1" fmla="*/ 850326 h 1642351"/>
                      <a:gd name="connsiteX2" fmla="*/ 134 w 1501867"/>
                      <a:gd name="connsiteY2" fmla="*/ 832002 h 1642351"/>
                      <a:gd name="connsiteX3" fmla="*/ 248174 w 1501867"/>
                      <a:gd name="connsiteY3" fmla="*/ 247616 h 1642351"/>
                      <a:gd name="connsiteX4" fmla="*/ 1407857 w 1501867"/>
                      <a:gd name="connsiteY4" fmla="*/ 232682 h 1642351"/>
                      <a:gd name="connsiteX5" fmla="*/ 1407857 w 1501867"/>
                      <a:gd name="connsiteY5" fmla="*/ 255408 h 1642351"/>
                      <a:gd name="connsiteX6" fmla="*/ 1385131 w 1501867"/>
                      <a:gd name="connsiteY6" fmla="*/ 255408 h 1642351"/>
                      <a:gd name="connsiteX7" fmla="*/ 270900 w 1501867"/>
                      <a:gd name="connsiteY7" fmla="*/ 270667 h 1642351"/>
                      <a:gd name="connsiteX8" fmla="*/ 32600 w 1501867"/>
                      <a:gd name="connsiteY8" fmla="*/ 832327 h 1642351"/>
                      <a:gd name="connsiteX9" fmla="*/ 781329 w 1501867"/>
                      <a:gd name="connsiteY9" fmla="*/ 1609237 h 1642351"/>
                      <a:gd name="connsiteX10" fmla="*/ 809510 w 1501867"/>
                      <a:gd name="connsiteY10" fmla="*/ 1609237 h 1642351"/>
                      <a:gd name="connsiteX11" fmla="*/ 1369872 w 1501867"/>
                      <a:gd name="connsiteY11" fmla="*/ 1370937 h 1642351"/>
                      <a:gd name="connsiteX12" fmla="*/ 1472140 w 1501867"/>
                      <a:gd name="connsiteY12" fmla="*/ 1246268 h 1642351"/>
                      <a:gd name="connsiteX13" fmla="*/ 1494703 w 1501867"/>
                      <a:gd name="connsiteY13" fmla="*/ 1241885 h 1642351"/>
                      <a:gd name="connsiteX14" fmla="*/ 1499086 w 1501867"/>
                      <a:gd name="connsiteY14" fmla="*/ 1264449 h 1642351"/>
                      <a:gd name="connsiteX15" fmla="*/ 1392923 w 1501867"/>
                      <a:gd name="connsiteY15" fmla="*/ 1394312 h 1642351"/>
                      <a:gd name="connsiteX16" fmla="*/ 808536 w 1501867"/>
                      <a:gd name="connsiteY16" fmla="*/ 1642352 h 16423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501867" h="1642351">
                        <a:moveTo>
                          <a:pt x="798796" y="1641703"/>
                        </a:moveTo>
                        <a:cubicBezTo>
                          <a:pt x="359685" y="1643749"/>
                          <a:pt x="2055" y="1289438"/>
                          <a:pt x="9" y="850326"/>
                        </a:cubicBezTo>
                        <a:cubicBezTo>
                          <a:pt x="-20" y="844218"/>
                          <a:pt x="22" y="838110"/>
                          <a:pt x="134" y="832002"/>
                        </a:cubicBezTo>
                        <a:cubicBezTo>
                          <a:pt x="2758" y="612170"/>
                          <a:pt x="91870" y="402219"/>
                          <a:pt x="248174" y="247616"/>
                        </a:cubicBezTo>
                        <a:cubicBezTo>
                          <a:pt x="572833" y="-77043"/>
                          <a:pt x="1092288" y="-82887"/>
                          <a:pt x="1407857" y="232682"/>
                        </a:cubicBezTo>
                        <a:cubicBezTo>
                          <a:pt x="1414133" y="238957"/>
                          <a:pt x="1414133" y="249132"/>
                          <a:pt x="1407857" y="255408"/>
                        </a:cubicBezTo>
                        <a:cubicBezTo>
                          <a:pt x="1401581" y="261683"/>
                          <a:pt x="1391407" y="261683"/>
                          <a:pt x="1385131" y="255408"/>
                        </a:cubicBezTo>
                        <a:cubicBezTo>
                          <a:pt x="1081899" y="-47499"/>
                          <a:pt x="582249" y="-40682"/>
                          <a:pt x="270900" y="270667"/>
                        </a:cubicBezTo>
                        <a:cubicBezTo>
                          <a:pt x="120949" y="419436"/>
                          <a:pt x="35380" y="621117"/>
                          <a:pt x="32600" y="832327"/>
                        </a:cubicBezTo>
                        <a:cubicBezTo>
                          <a:pt x="24818" y="1253621"/>
                          <a:pt x="360036" y="1601455"/>
                          <a:pt x="781329" y="1609237"/>
                        </a:cubicBezTo>
                        <a:cubicBezTo>
                          <a:pt x="790722" y="1609410"/>
                          <a:pt x="800117" y="1609410"/>
                          <a:pt x="809510" y="1609237"/>
                        </a:cubicBezTo>
                        <a:cubicBezTo>
                          <a:pt x="1020268" y="1606118"/>
                          <a:pt x="1221422" y="1520575"/>
                          <a:pt x="1369872" y="1370937"/>
                        </a:cubicBezTo>
                        <a:cubicBezTo>
                          <a:pt x="1407823" y="1332705"/>
                          <a:pt x="1442066" y="1290962"/>
                          <a:pt x="1472140" y="1246268"/>
                        </a:cubicBezTo>
                        <a:cubicBezTo>
                          <a:pt x="1477160" y="1238827"/>
                          <a:pt x="1487262" y="1236864"/>
                          <a:pt x="1494703" y="1241885"/>
                        </a:cubicBezTo>
                        <a:cubicBezTo>
                          <a:pt x="1502145" y="1246905"/>
                          <a:pt x="1504107" y="1257008"/>
                          <a:pt x="1499086" y="1264449"/>
                        </a:cubicBezTo>
                        <a:cubicBezTo>
                          <a:pt x="1468026" y="1311101"/>
                          <a:pt x="1432468" y="1354597"/>
                          <a:pt x="1392923" y="1394312"/>
                        </a:cubicBezTo>
                        <a:cubicBezTo>
                          <a:pt x="1238199" y="1550439"/>
                          <a:pt x="1028324" y="1639519"/>
                          <a:pt x="808536" y="1642352"/>
                        </a:cubicBezTo>
                        <a:close/>
                      </a:path>
                    </a:pathLst>
                  </a:custGeom>
                  <a:solidFill>
                    <a:srgbClr val="6745FF"/>
                  </a:solidFill>
                  <a:ln w="32385" cap="flat">
                    <a:noFill/>
                    <a:prstDash val="solid"/>
                    <a:miter/>
                  </a:ln>
                </p:spPr>
                <p:txBody>
                  <a:bodyPr rtlCol="1" anchor="ctr"/>
                  <a:lstStyle/>
                  <a:p>
                    <a:endParaRPr lang="fa-IR"/>
                  </a:p>
                </p:txBody>
              </p:sp>
              <p:sp>
                <p:nvSpPr>
                  <p:cNvPr id="15" name="Freeform: Shape 14">
                    <a:extLst>
                      <a:ext uri="{FF2B5EF4-FFF2-40B4-BE49-F238E27FC236}">
                        <a16:creationId xmlns:a16="http://schemas.microsoft.com/office/drawing/2014/main" id="{5385ED1E-B4FB-4A5F-9886-83E44D6C8524}"/>
                      </a:ext>
                    </a:extLst>
                  </p:cNvPr>
                  <p:cNvSpPr/>
                  <p:nvPr/>
                </p:nvSpPr>
                <p:spPr>
                  <a:xfrm>
                    <a:off x="2568620" y="1600736"/>
                    <a:ext cx="160351" cy="161562"/>
                  </a:xfrm>
                  <a:custGeom>
                    <a:avLst/>
                    <a:gdLst>
                      <a:gd name="connsiteX0" fmla="*/ 138508 w 160351"/>
                      <a:gd name="connsiteY0" fmla="*/ 159935 h 161562"/>
                      <a:gd name="connsiteX1" fmla="*/ 138508 w 160351"/>
                      <a:gd name="connsiteY1" fmla="*/ 159935 h 161562"/>
                      <a:gd name="connsiteX2" fmla="*/ 15137 w 160351"/>
                      <a:gd name="connsiteY2" fmla="*/ 150845 h 161562"/>
                      <a:gd name="connsiteX3" fmla="*/ 40 w 160351"/>
                      <a:gd name="connsiteY3" fmla="*/ 133475 h 161562"/>
                      <a:gd name="connsiteX4" fmla="*/ 17410 w 160351"/>
                      <a:gd name="connsiteY4" fmla="*/ 118379 h 161562"/>
                      <a:gd name="connsiteX5" fmla="*/ 128118 w 160351"/>
                      <a:gd name="connsiteY5" fmla="*/ 126495 h 161562"/>
                      <a:gd name="connsiteX6" fmla="*/ 118703 w 160351"/>
                      <a:gd name="connsiteY6" fmla="*/ 17410 h 161562"/>
                      <a:gd name="connsiteX7" fmla="*/ 133800 w 160351"/>
                      <a:gd name="connsiteY7" fmla="*/ 40 h 161562"/>
                      <a:gd name="connsiteX8" fmla="*/ 151169 w 160351"/>
                      <a:gd name="connsiteY8" fmla="*/ 15137 h 161562"/>
                      <a:gd name="connsiteX9" fmla="*/ 160260 w 160351"/>
                      <a:gd name="connsiteY9" fmla="*/ 138508 h 161562"/>
                      <a:gd name="connsiteX10" fmla="*/ 141200 w 160351"/>
                      <a:gd name="connsiteY10" fmla="*/ 161472 h 161562"/>
                      <a:gd name="connsiteX11" fmla="*/ 138832 w 160351"/>
                      <a:gd name="connsiteY11" fmla="*/ 161558 h 1615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60351" h="161562">
                        <a:moveTo>
                          <a:pt x="138508" y="159935"/>
                        </a:moveTo>
                        <a:lnTo>
                          <a:pt x="138508" y="159935"/>
                        </a:lnTo>
                        <a:lnTo>
                          <a:pt x="15137" y="150845"/>
                        </a:lnTo>
                        <a:cubicBezTo>
                          <a:pt x="6172" y="150217"/>
                          <a:pt x="-587" y="142441"/>
                          <a:pt x="40" y="133475"/>
                        </a:cubicBezTo>
                        <a:cubicBezTo>
                          <a:pt x="668" y="124510"/>
                          <a:pt x="8444" y="117751"/>
                          <a:pt x="17410" y="118379"/>
                        </a:cubicBezTo>
                        <a:lnTo>
                          <a:pt x="128118" y="126495"/>
                        </a:lnTo>
                        <a:lnTo>
                          <a:pt x="118703" y="17410"/>
                        </a:lnTo>
                        <a:cubicBezTo>
                          <a:pt x="118076" y="8444"/>
                          <a:pt x="124835" y="668"/>
                          <a:pt x="133800" y="40"/>
                        </a:cubicBezTo>
                        <a:cubicBezTo>
                          <a:pt x="142765" y="-587"/>
                          <a:pt x="150542" y="6172"/>
                          <a:pt x="151169" y="15137"/>
                        </a:cubicBezTo>
                        <a:lnTo>
                          <a:pt x="160260" y="138508"/>
                        </a:lnTo>
                        <a:cubicBezTo>
                          <a:pt x="161338" y="150112"/>
                          <a:pt x="152804" y="160394"/>
                          <a:pt x="141200" y="161472"/>
                        </a:cubicBezTo>
                        <a:cubicBezTo>
                          <a:pt x="140413" y="161545"/>
                          <a:pt x="139622" y="161574"/>
                          <a:pt x="138832" y="161558"/>
                        </a:cubicBezTo>
                        <a:close/>
                      </a:path>
                    </a:pathLst>
                  </a:custGeom>
                  <a:solidFill>
                    <a:srgbClr val="6745FF"/>
                  </a:solidFill>
                  <a:ln w="32385" cap="flat">
                    <a:noFill/>
                    <a:prstDash val="solid"/>
                    <a:miter/>
                  </a:ln>
                </p:spPr>
                <p:txBody>
                  <a:bodyPr rtlCol="1" anchor="ctr"/>
                  <a:lstStyle/>
                  <a:p>
                    <a:endParaRPr lang="fa-IR"/>
                  </a:p>
                </p:txBody>
              </p:sp>
            </p:grpSp>
            <p:sp>
              <p:nvSpPr>
                <p:cNvPr id="13" name="Freeform: Shape 12">
                  <a:extLst>
                    <a:ext uri="{FF2B5EF4-FFF2-40B4-BE49-F238E27FC236}">
                      <a16:creationId xmlns:a16="http://schemas.microsoft.com/office/drawing/2014/main" id="{215F0D9E-10ED-4D41-8DD0-5C2A51882AFA}"/>
                    </a:ext>
                  </a:extLst>
                </p:cNvPr>
                <p:cNvSpPr/>
                <p:nvPr/>
              </p:nvSpPr>
              <p:spPr>
                <a:xfrm>
                  <a:off x="2067874" y="2035657"/>
                  <a:ext cx="312971" cy="314919"/>
                </a:xfrm>
                <a:custGeom>
                  <a:avLst/>
                  <a:gdLst>
                    <a:gd name="connsiteX0" fmla="*/ 297388 w 312971"/>
                    <a:gd name="connsiteY0" fmla="*/ 314919 h 314919"/>
                    <a:gd name="connsiteX1" fmla="*/ 16233 w 312971"/>
                    <a:gd name="connsiteY1" fmla="*/ 314919 h 314919"/>
                    <a:gd name="connsiteX2" fmla="*/ 0 w 312971"/>
                    <a:gd name="connsiteY2" fmla="*/ 298686 h 314919"/>
                    <a:gd name="connsiteX3" fmla="*/ 0 w 312971"/>
                    <a:gd name="connsiteY3" fmla="*/ 16233 h 314919"/>
                    <a:gd name="connsiteX4" fmla="*/ 16233 w 312971"/>
                    <a:gd name="connsiteY4" fmla="*/ 0 h 314919"/>
                    <a:gd name="connsiteX5" fmla="*/ 32466 w 312971"/>
                    <a:gd name="connsiteY5" fmla="*/ 16233 h 314919"/>
                    <a:gd name="connsiteX6" fmla="*/ 32466 w 312971"/>
                    <a:gd name="connsiteY6" fmla="*/ 282453 h 314919"/>
                    <a:gd name="connsiteX7" fmla="*/ 296739 w 312971"/>
                    <a:gd name="connsiteY7" fmla="*/ 282453 h 314919"/>
                    <a:gd name="connsiteX8" fmla="*/ 312972 w 312971"/>
                    <a:gd name="connsiteY8" fmla="*/ 298686 h 314919"/>
                    <a:gd name="connsiteX9" fmla="*/ 297388 w 312971"/>
                    <a:gd name="connsiteY9" fmla="*/ 314919 h 3149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12971" h="314919">
                      <a:moveTo>
                        <a:pt x="297388" y="314919"/>
                      </a:moveTo>
                      <a:lnTo>
                        <a:pt x="16233" y="314919"/>
                      </a:lnTo>
                      <a:cubicBezTo>
                        <a:pt x="7268" y="314919"/>
                        <a:pt x="0" y="307652"/>
                        <a:pt x="0" y="298686"/>
                      </a:cubicBezTo>
                      <a:lnTo>
                        <a:pt x="0" y="16233"/>
                      </a:lnTo>
                      <a:cubicBezTo>
                        <a:pt x="0" y="7268"/>
                        <a:pt x="7268" y="0"/>
                        <a:pt x="16233" y="0"/>
                      </a:cubicBezTo>
                      <a:cubicBezTo>
                        <a:pt x="25198" y="0"/>
                        <a:pt x="32466" y="7268"/>
                        <a:pt x="32466" y="16233"/>
                      </a:cubicBezTo>
                      <a:lnTo>
                        <a:pt x="32466" y="282453"/>
                      </a:lnTo>
                      <a:lnTo>
                        <a:pt x="296739" y="282453"/>
                      </a:lnTo>
                      <a:cubicBezTo>
                        <a:pt x="305704" y="282453"/>
                        <a:pt x="312972" y="289721"/>
                        <a:pt x="312972" y="298686"/>
                      </a:cubicBezTo>
                      <a:cubicBezTo>
                        <a:pt x="312978" y="307404"/>
                        <a:pt x="306099" y="314571"/>
                        <a:pt x="297388" y="314919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32385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endParaRPr lang="fa-IR"/>
                </a:p>
              </p:txBody>
            </p:sp>
          </p:grpSp>
        </p:grp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89AADC60-6F1D-48AB-A8F3-B7D4F1FB6C6B}"/>
              </a:ext>
            </a:extLst>
          </p:cNvPr>
          <p:cNvSpPr/>
          <p:nvPr/>
        </p:nvSpPr>
        <p:spPr>
          <a:xfrm>
            <a:off x="74645" y="4724094"/>
            <a:ext cx="9089524" cy="2064977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rgbClr val="7030A0"/>
            </a:solidFill>
          </a:ln>
          <a:effectLst>
            <a:outerShdw blurRad="190500" dist="127000" dir="8100000" algn="tr" rotWithShape="0">
              <a:schemeClr val="tx1">
                <a:lumMod val="75000"/>
                <a:lumOff val="25000"/>
                <a:alpha val="10000"/>
              </a:schemeClr>
            </a:outerShdw>
          </a:effectLst>
        </p:spPr>
        <p:txBody>
          <a:bodyPr wrap="square" lIns="252000" tIns="72000" rIns="252000" bIns="180000" anchor="ctr" anchorCtr="0">
            <a:normAutofit fontScale="77500" lnSpcReduction="20000"/>
          </a:bodyPr>
          <a:lstStyle/>
          <a:p>
            <a:pPr algn="justLow" rtl="1">
              <a:lnSpc>
                <a:spcPct val="150000"/>
              </a:lnSpc>
            </a:pPr>
            <a:r>
              <a:rPr lang="ar-SA" sz="2800" dirty="0"/>
              <a:t>اما نكته قابل توجه اينست كه </a:t>
            </a:r>
            <a:r>
              <a:rPr lang="ar-SA" sz="2800" dirty="0" err="1"/>
              <a:t>با</a:t>
            </a:r>
            <a:r>
              <a:rPr lang="ar-SA" sz="2800" dirty="0"/>
              <a:t> در نظر </a:t>
            </a:r>
            <a:r>
              <a:rPr lang="ar-SA" sz="2800" dirty="0" err="1"/>
              <a:t>گرفتن</a:t>
            </a:r>
            <a:r>
              <a:rPr lang="ar-SA" sz="2800" dirty="0"/>
              <a:t> </a:t>
            </a:r>
            <a:r>
              <a:rPr lang="ar-SA" sz="2800" dirty="0" err="1"/>
              <a:t>سيگنال</a:t>
            </a:r>
            <a:r>
              <a:rPr lang="ar-SA" sz="2800" dirty="0"/>
              <a:t> بين سطوح باعث ايجاد </a:t>
            </a:r>
            <a:r>
              <a:rPr lang="ar-SA" sz="2800" dirty="0" err="1"/>
              <a:t>پيچيدگي</a:t>
            </a:r>
            <a:r>
              <a:rPr lang="ar-SA" sz="2800" dirty="0"/>
              <a:t> در </a:t>
            </a:r>
            <a:r>
              <a:rPr lang="ar-SA" sz="2800" dirty="0" err="1"/>
              <a:t>بهينه</a:t>
            </a:r>
            <a:r>
              <a:rPr lang="ar-SA" sz="2800" dirty="0"/>
              <a:t> </a:t>
            </a:r>
            <a:r>
              <a:rPr lang="ar-SA" sz="2800" dirty="0" err="1"/>
              <a:t>سازي</a:t>
            </a:r>
            <a:r>
              <a:rPr lang="ar-SA" sz="2800" dirty="0"/>
              <a:t> </a:t>
            </a:r>
            <a:r>
              <a:rPr lang="ar-SA" sz="2800" dirty="0" err="1"/>
              <a:t>ميشويم</a:t>
            </a:r>
            <a:r>
              <a:rPr lang="ar-SA" sz="2800" dirty="0"/>
              <a:t> و زمان اجرا </a:t>
            </a:r>
            <a:r>
              <a:rPr lang="ar-SA" sz="2800" dirty="0" err="1"/>
              <a:t>كندتر</a:t>
            </a:r>
            <a:r>
              <a:rPr lang="ar-SA" sz="2800" dirty="0"/>
              <a:t> </a:t>
            </a:r>
            <a:r>
              <a:rPr lang="ar-SA" sz="2800" dirty="0" err="1"/>
              <a:t>ميشود</a:t>
            </a:r>
            <a:r>
              <a:rPr lang="ar-SA" sz="2800" dirty="0"/>
              <a:t> و اين موضوع </a:t>
            </a:r>
            <a:r>
              <a:rPr lang="ar-SA" sz="2800" dirty="0" err="1"/>
              <a:t>ميتواند</a:t>
            </a:r>
            <a:r>
              <a:rPr lang="ar-SA" sz="2800" dirty="0"/>
              <a:t> سيستم را از حالت </a:t>
            </a:r>
            <a:r>
              <a:rPr lang="en-US" sz="2800" dirty="0"/>
              <a:t>real time </a:t>
            </a:r>
            <a:r>
              <a:rPr lang="ar-SA" sz="2800" dirty="0"/>
              <a:t>خارج </a:t>
            </a:r>
            <a:r>
              <a:rPr lang="ar-SA" sz="2800" dirty="0" err="1"/>
              <a:t>سازد</a:t>
            </a:r>
            <a:r>
              <a:rPr lang="ar-SA" sz="2800" dirty="0"/>
              <a:t> </a:t>
            </a:r>
            <a:r>
              <a:rPr lang="ar-SA" sz="2800" dirty="0" err="1"/>
              <a:t>پس</a:t>
            </a:r>
            <a:r>
              <a:rPr lang="ar-SA" sz="2800" dirty="0"/>
              <a:t> </a:t>
            </a:r>
            <a:r>
              <a:rPr lang="ar-SA" sz="2800" dirty="0" err="1"/>
              <a:t>بايد</a:t>
            </a:r>
            <a:r>
              <a:rPr lang="ar-SA" sz="2800" dirty="0"/>
              <a:t> هر شخص متناسب </a:t>
            </a:r>
            <a:r>
              <a:rPr lang="ar-SA" sz="2800" dirty="0" err="1"/>
              <a:t>با</a:t>
            </a:r>
            <a:r>
              <a:rPr lang="ar-SA" sz="2800" dirty="0"/>
              <a:t> سناريو خود </a:t>
            </a:r>
            <a:r>
              <a:rPr lang="ar-SA" sz="2800" dirty="0" err="1"/>
              <a:t>بررسي</a:t>
            </a:r>
            <a:r>
              <a:rPr lang="ar-SA" sz="2800" dirty="0"/>
              <a:t> كند كه آيا اين مقدار </a:t>
            </a:r>
            <a:r>
              <a:rPr lang="ar-SA" sz="2800" dirty="0" err="1"/>
              <a:t>بهبود</a:t>
            </a:r>
            <a:r>
              <a:rPr lang="ar-SA" sz="2800" dirty="0"/>
              <a:t> به </a:t>
            </a:r>
            <a:r>
              <a:rPr lang="ar-SA" sz="2800" dirty="0" err="1"/>
              <a:t>اندازه</a:t>
            </a:r>
            <a:r>
              <a:rPr lang="ar-SA" sz="2800" dirty="0"/>
              <a:t> </a:t>
            </a:r>
            <a:r>
              <a:rPr lang="ar-SA" sz="2800" dirty="0" err="1"/>
              <a:t>پيچيدگي</a:t>
            </a:r>
            <a:r>
              <a:rPr lang="ar-SA" sz="2800" dirty="0"/>
              <a:t> ايجاد شده </a:t>
            </a:r>
            <a:r>
              <a:rPr lang="ar-SA" sz="2800" dirty="0" err="1"/>
              <a:t>ارزش</a:t>
            </a:r>
            <a:r>
              <a:rPr lang="ar-SA" sz="2800" dirty="0"/>
              <a:t> دارد يا خير؟</a:t>
            </a:r>
            <a:endParaRPr lang="fa-IR" sz="2800" dirty="0">
              <a:solidFill>
                <a:schemeClr val="tx1">
                  <a:lumMod val="95000"/>
                  <a:lumOff val="5000"/>
                </a:schemeClr>
              </a:solidFill>
              <a:cs typeface="B Mitra" panose="00000400000000000000" pitchFamily="2" charset="-78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583FE5AD-2798-B874-2B27-7621C4F71F9A}"/>
              </a:ext>
            </a:extLst>
          </p:cNvPr>
          <p:cNvSpPr>
            <a:spLocks/>
          </p:cNvSpPr>
          <p:nvPr/>
        </p:nvSpPr>
        <p:spPr>
          <a:xfrm>
            <a:off x="9315596" y="124396"/>
            <a:ext cx="2643432" cy="512203"/>
          </a:xfrm>
          <a:prstGeom prst="roundRect">
            <a:avLst>
              <a:gd name="adj" fmla="val 31927"/>
            </a:avLst>
          </a:prstGeom>
          <a:solidFill>
            <a:schemeClr val="accent1"/>
          </a:solidFill>
          <a:ln w="13791" cap="flat">
            <a:solidFill>
              <a:srgbClr val="7030A0"/>
            </a:solidFill>
            <a:prstDash val="solid"/>
            <a:miter/>
          </a:ln>
          <a:effectLst>
            <a:outerShdw blurRad="76200" dist="38100" dir="8100000" algn="tr" rotWithShape="0">
              <a:schemeClr val="bg1">
                <a:lumMod val="50000"/>
                <a:alpha val="40000"/>
              </a:schemeClr>
            </a:outerShdw>
          </a:effectLst>
        </p:spPr>
        <p:txBody>
          <a:bodyPr rtlCol="1" anchor="ctr"/>
          <a:lstStyle/>
          <a:p>
            <a:pPr lvl="0" algn="ctr">
              <a:buClr>
                <a:schemeClr val="dk1"/>
              </a:buClr>
              <a:buSzPts val="1100"/>
            </a:pPr>
            <a:r>
              <a:rPr lang="fa-IR" sz="2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ira Sans Extra Condensed Medium"/>
                <a:ea typeface="Fira Sans Extra Condensed Medium"/>
                <a:cs typeface="IRAN Sans" panose="020B0400000000000000" pitchFamily="34" charset="-78"/>
                <a:sym typeface="Fira Sans Extra Condensed Medium"/>
              </a:rPr>
              <a:t>بهینه سازی بدون مانع</a:t>
            </a:r>
          </a:p>
        </p:txBody>
      </p:sp>
      <p:pic>
        <p:nvPicPr>
          <p:cNvPr id="24" name="Picture 23" descr="A graph showing the difference between different colored lines&#10;&#10;Description automatically generated with medium confidence">
            <a:extLst>
              <a:ext uri="{FF2B5EF4-FFF2-40B4-BE49-F238E27FC236}">
                <a16:creationId xmlns:a16="http://schemas.microsoft.com/office/drawing/2014/main" id="{F43D4A8E-A06E-4B20-BB1D-E46F763F23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44" y="68929"/>
            <a:ext cx="5211731" cy="4596376"/>
          </a:xfrm>
          <a:prstGeom prst="rect">
            <a:avLst/>
          </a:prstGeom>
          <a:ln>
            <a:solidFill>
              <a:srgbClr val="002060"/>
            </a:solidFill>
          </a:ln>
        </p:spPr>
      </p:pic>
      <p:pic>
        <p:nvPicPr>
          <p:cNvPr id="26" name="Picture 25" descr="A graph showing the difference between different colored lines&#10;&#10;Description automatically generated">
            <a:extLst>
              <a:ext uri="{FF2B5EF4-FFF2-40B4-BE49-F238E27FC236}">
                <a16:creationId xmlns:a16="http://schemas.microsoft.com/office/drawing/2014/main" id="{418804DA-D070-6FC5-94D0-703DD9B54C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8843" y="68929"/>
            <a:ext cx="3802153" cy="2220685"/>
          </a:xfrm>
          <a:prstGeom prst="rect">
            <a:avLst/>
          </a:prstGeom>
          <a:ln>
            <a:solidFill>
              <a:srgbClr val="002060"/>
            </a:solidFill>
          </a:ln>
        </p:spPr>
      </p:pic>
      <p:pic>
        <p:nvPicPr>
          <p:cNvPr id="28" name="Picture 27" descr="A graph showing the difference between different colored lines&#10;&#10;Description automatically generated">
            <a:extLst>
              <a:ext uri="{FF2B5EF4-FFF2-40B4-BE49-F238E27FC236}">
                <a16:creationId xmlns:a16="http://schemas.microsoft.com/office/drawing/2014/main" id="{468369AD-4BE5-4D55-11B5-F26148F191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8843" y="2348404"/>
            <a:ext cx="3795325" cy="2316902"/>
          </a:xfrm>
          <a:prstGeom prst="rect">
            <a:avLst/>
          </a:prstGeom>
          <a:ln>
            <a:solidFill>
              <a:srgbClr val="002060"/>
            </a:solidFill>
          </a:ln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9458D3D5-B054-411B-7E45-583CCC18A05A}"/>
              </a:ext>
            </a:extLst>
          </p:cNvPr>
          <p:cNvSpPr/>
          <p:nvPr/>
        </p:nvSpPr>
        <p:spPr>
          <a:xfrm>
            <a:off x="9246637" y="695387"/>
            <a:ext cx="2870718" cy="5205037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rgbClr val="7030A0"/>
            </a:solidFill>
          </a:ln>
          <a:effectLst>
            <a:outerShdw blurRad="190500" dist="127000" dir="8100000" algn="tr" rotWithShape="0">
              <a:schemeClr val="tx1">
                <a:lumMod val="75000"/>
                <a:lumOff val="25000"/>
                <a:alpha val="10000"/>
              </a:schemeClr>
            </a:outerShdw>
          </a:effectLst>
        </p:spPr>
        <p:txBody>
          <a:bodyPr wrap="square" lIns="252000" tIns="72000" rIns="252000" bIns="180000" anchor="ctr" anchorCtr="0">
            <a:normAutofit/>
          </a:bodyPr>
          <a:lstStyle/>
          <a:p>
            <a:pPr algn="justLow" rtl="1">
              <a:lnSpc>
                <a:spcPct val="150000"/>
              </a:lnSpc>
            </a:pPr>
            <a:r>
              <a:rPr lang="ar-SA" sz="2000" dirty="0" err="1"/>
              <a:t>همانطور</a:t>
            </a:r>
            <a:r>
              <a:rPr lang="ar-SA" sz="2000" dirty="0"/>
              <a:t> كه مشاهده </a:t>
            </a:r>
            <a:r>
              <a:rPr lang="ar-SA" sz="2000" dirty="0" err="1"/>
              <a:t>ميشود</a:t>
            </a:r>
            <a:r>
              <a:rPr lang="ar-SA" sz="2000" dirty="0"/>
              <a:t> در حالتي كه </a:t>
            </a:r>
            <a:r>
              <a:rPr lang="ar-SA" sz="2000" dirty="0" err="1"/>
              <a:t>سيگنال</a:t>
            </a:r>
            <a:r>
              <a:rPr lang="ar-SA" sz="2000" dirty="0"/>
              <a:t> </a:t>
            </a:r>
            <a:r>
              <a:rPr lang="ar-SA" sz="2000" dirty="0" err="1"/>
              <a:t>بازتابي</a:t>
            </a:r>
            <a:r>
              <a:rPr lang="ar-SA" sz="2000" dirty="0"/>
              <a:t> بين سطوح در نظر </a:t>
            </a:r>
            <a:r>
              <a:rPr lang="ar-SA" sz="2000" dirty="0" err="1"/>
              <a:t>گرفته</a:t>
            </a:r>
            <a:r>
              <a:rPr lang="ar-SA" sz="2000" dirty="0"/>
              <a:t> شده است هر دو </a:t>
            </a:r>
            <a:r>
              <a:rPr lang="ar-SA" sz="2000" dirty="0" err="1"/>
              <a:t>كاربر</a:t>
            </a:r>
            <a:r>
              <a:rPr lang="ar-SA" sz="2000" dirty="0"/>
              <a:t> </a:t>
            </a:r>
            <a:r>
              <a:rPr lang="ar-SA" sz="2000" dirty="0" err="1"/>
              <a:t>بهبودي</a:t>
            </a:r>
            <a:r>
              <a:rPr lang="ar-SA" sz="2000" dirty="0"/>
              <a:t> را در </a:t>
            </a:r>
            <a:r>
              <a:rPr lang="ar-SA" sz="2000" dirty="0" err="1"/>
              <a:t>سيگنال</a:t>
            </a:r>
            <a:r>
              <a:rPr lang="ar-SA" sz="2000" dirty="0"/>
              <a:t> </a:t>
            </a:r>
            <a:r>
              <a:rPr lang="ar-SA" sz="2000" dirty="0" err="1"/>
              <a:t>هاي</a:t>
            </a:r>
            <a:r>
              <a:rPr lang="ar-SA" sz="2000" dirty="0"/>
              <a:t> </a:t>
            </a:r>
            <a:r>
              <a:rPr lang="ar-SA" sz="2000" dirty="0" err="1"/>
              <a:t>دريافتي</a:t>
            </a:r>
            <a:r>
              <a:rPr lang="ar-SA" sz="2000" dirty="0"/>
              <a:t> مشاهده </a:t>
            </a:r>
            <a:r>
              <a:rPr lang="ar-SA" sz="2000" dirty="0" err="1"/>
              <a:t>ميكنند</a:t>
            </a:r>
            <a:r>
              <a:rPr lang="fa-IR" sz="2000" dirty="0"/>
              <a:t>.</a:t>
            </a:r>
            <a:endParaRPr lang="fa-IR" sz="2000" dirty="0">
              <a:solidFill>
                <a:schemeClr val="tx1">
                  <a:lumMod val="95000"/>
                  <a:lumOff val="5000"/>
                </a:schemeClr>
              </a:solidFill>
              <a:cs typeface="B Mitra" panose="00000400000000000000" pitchFamily="2" charset="-78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63B8279-660E-41C7-ED2C-F1AEC919ED93}"/>
              </a:ext>
            </a:extLst>
          </p:cNvPr>
          <p:cNvSpPr/>
          <p:nvPr/>
        </p:nvSpPr>
        <p:spPr>
          <a:xfrm>
            <a:off x="1660849" y="214604"/>
            <a:ext cx="1885001" cy="279917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rgbClr val="7030A0"/>
            </a:solidFill>
          </a:ln>
          <a:effectLst>
            <a:outerShdw blurRad="190500" dist="127000" dir="8100000" algn="tr" rotWithShape="0">
              <a:schemeClr val="tx1">
                <a:lumMod val="75000"/>
                <a:lumOff val="25000"/>
                <a:alpha val="10000"/>
              </a:schemeClr>
            </a:outerShdw>
          </a:effectLst>
        </p:spPr>
        <p:txBody>
          <a:bodyPr wrap="square" lIns="252000" tIns="72000" rIns="252000" bIns="180000" anchor="ctr" anchorCtr="0">
            <a:noAutofit/>
          </a:bodyPr>
          <a:lstStyle/>
          <a:p>
            <a:pPr algn="ctr" rtl="1">
              <a:lnSpc>
                <a:spcPct val="150000"/>
              </a:lnSpc>
            </a:pPr>
            <a:r>
              <a:rPr lang="fa-IR" dirty="0">
                <a:solidFill>
                  <a:schemeClr val="tx1">
                    <a:lumMod val="95000"/>
                    <a:lumOff val="5000"/>
                  </a:schemeClr>
                </a:solidFill>
                <a:cs typeface="B Mitra" panose="00000400000000000000" pitchFamily="2" charset="-78"/>
              </a:rPr>
              <a:t>مجموع نرخ دو کاربر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0AB51BE-C26E-C0D7-B222-448B97AC0DE8}"/>
              </a:ext>
            </a:extLst>
          </p:cNvPr>
          <p:cNvSpPr/>
          <p:nvPr/>
        </p:nvSpPr>
        <p:spPr>
          <a:xfrm>
            <a:off x="6427716" y="68929"/>
            <a:ext cx="1615271" cy="22965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rgbClr val="7030A0"/>
            </a:solidFill>
          </a:ln>
          <a:effectLst>
            <a:outerShdw blurRad="190500" dist="127000" dir="8100000" algn="tr" rotWithShape="0">
              <a:schemeClr val="tx1">
                <a:lumMod val="75000"/>
                <a:lumOff val="25000"/>
                <a:alpha val="10000"/>
              </a:schemeClr>
            </a:outerShdw>
          </a:effectLst>
        </p:spPr>
        <p:txBody>
          <a:bodyPr wrap="square" lIns="252000" tIns="72000" rIns="252000" bIns="180000" anchor="ctr" anchorCtr="0">
            <a:noAutofit/>
          </a:bodyPr>
          <a:lstStyle/>
          <a:p>
            <a:pPr algn="ctr" rtl="1">
              <a:lnSpc>
                <a:spcPct val="150000"/>
              </a:lnSpc>
            </a:pPr>
            <a:r>
              <a:rPr lang="fa-IR" dirty="0">
                <a:solidFill>
                  <a:schemeClr val="tx1">
                    <a:lumMod val="95000"/>
                    <a:lumOff val="5000"/>
                  </a:schemeClr>
                </a:solidFill>
                <a:cs typeface="B Mitra" panose="00000400000000000000" pitchFamily="2" charset="-78"/>
              </a:rPr>
              <a:t>نرخ کاربر اول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485CCE0-3A51-267B-2A38-28958161F6C5}"/>
              </a:ext>
            </a:extLst>
          </p:cNvPr>
          <p:cNvSpPr/>
          <p:nvPr/>
        </p:nvSpPr>
        <p:spPr>
          <a:xfrm>
            <a:off x="6427715" y="2367117"/>
            <a:ext cx="1615271" cy="22965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rgbClr val="7030A0"/>
            </a:solidFill>
          </a:ln>
          <a:effectLst>
            <a:outerShdw blurRad="190500" dist="127000" dir="8100000" algn="tr" rotWithShape="0">
              <a:schemeClr val="tx1">
                <a:lumMod val="75000"/>
                <a:lumOff val="25000"/>
                <a:alpha val="10000"/>
              </a:schemeClr>
            </a:outerShdw>
          </a:effectLst>
        </p:spPr>
        <p:txBody>
          <a:bodyPr wrap="square" lIns="252000" tIns="72000" rIns="252000" bIns="180000" anchor="ctr" anchorCtr="0">
            <a:noAutofit/>
          </a:bodyPr>
          <a:lstStyle/>
          <a:p>
            <a:pPr algn="ctr" rtl="1">
              <a:lnSpc>
                <a:spcPct val="150000"/>
              </a:lnSpc>
            </a:pPr>
            <a:r>
              <a:rPr lang="fa-IR" dirty="0">
                <a:solidFill>
                  <a:schemeClr val="tx1">
                    <a:lumMod val="95000"/>
                    <a:lumOff val="5000"/>
                  </a:schemeClr>
                </a:solidFill>
                <a:cs typeface="B Mitra" panose="00000400000000000000" pitchFamily="2" charset="-78"/>
              </a:rPr>
              <a:t>نرخ کاربر دوم</a:t>
            </a:r>
          </a:p>
        </p:txBody>
      </p:sp>
    </p:spTree>
    <p:extLst>
      <p:ext uri="{BB962C8B-B14F-4D97-AF65-F5344CB8AC3E}">
        <p14:creationId xmlns:p14="http://schemas.microsoft.com/office/powerpoint/2010/main" val="129711181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" grpId="0" animBg="1"/>
      <p:bldP spid="29" grpId="0" animBg="1"/>
      <p:bldP spid="30" grpId="0" animBg="1"/>
      <p:bldP spid="31" grpId="0" animBg="1"/>
      <p:bldP spid="32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2B383B3C-76EC-429D-8645-1DAED4412338}"/>
              </a:ext>
            </a:extLst>
          </p:cNvPr>
          <p:cNvGrpSpPr/>
          <p:nvPr/>
        </p:nvGrpSpPr>
        <p:grpSpPr>
          <a:xfrm>
            <a:off x="10823484" y="5977308"/>
            <a:ext cx="1224078" cy="734400"/>
            <a:chOff x="10781922" y="158400"/>
            <a:chExt cx="1224078" cy="734400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ACD12203-EE01-47DF-B063-377FF7682886}"/>
                </a:ext>
              </a:extLst>
            </p:cNvPr>
            <p:cNvSpPr/>
            <p:nvPr/>
          </p:nvSpPr>
          <p:spPr>
            <a:xfrm>
              <a:off x="10781922" y="329613"/>
              <a:ext cx="528849" cy="403893"/>
            </a:xfrm>
            <a:prstGeom prst="roundRect">
              <a:avLst>
                <a:gd name="adj" fmla="val 8169"/>
              </a:avLst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97000"/>
                  </a:schemeClr>
                </a:gs>
              </a:gsLst>
              <a:lin ang="8100000" scaled="1"/>
              <a:tileRect/>
            </a:gradFill>
            <a:ln w="13791" cap="flat">
              <a:noFill/>
              <a:prstDash val="solid"/>
              <a:miter/>
            </a:ln>
            <a:effectLst>
              <a:outerShdw blurRad="76200" dist="38100" dir="8100000" algn="tr" rotWithShape="0">
                <a:schemeClr val="bg1">
                  <a:lumMod val="50000"/>
                  <a:alpha val="40000"/>
                </a:schemeClr>
              </a:outerShdw>
            </a:effectLst>
          </p:spPr>
          <p:txBody>
            <a:bodyPr lIns="0" tIns="36000" rIns="54000" bIns="0" rtlCol="1" anchor="ctr"/>
            <a:lstStyle/>
            <a:p>
              <a:pPr algn="ctr"/>
              <a:r>
                <a:rPr lang="fa-IR" sz="2400" b="1" dirty="0">
                  <a:cs typeface="IRAN Sans" panose="020B0400000000000000" pitchFamily="34" charset="-78"/>
                </a:rPr>
                <a:t>2</a:t>
              </a: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61FB5A83-4AB1-4572-A327-66B9404131F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1271600" y="158400"/>
              <a:ext cx="734400" cy="734400"/>
              <a:chOff x="7260001" y="4139938"/>
              <a:chExt cx="1145658" cy="1145658"/>
            </a:xfrm>
          </p:grpSpPr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E083E45A-ABFC-428C-B7B9-D7A052B277AF}"/>
                  </a:ext>
                </a:extLst>
              </p:cNvPr>
              <p:cNvSpPr/>
              <p:nvPr/>
            </p:nvSpPr>
            <p:spPr>
              <a:xfrm>
                <a:off x="7260001" y="4139938"/>
                <a:ext cx="1145658" cy="1145658"/>
              </a:xfrm>
              <a:prstGeom prst="roundRect">
                <a:avLst>
                  <a:gd name="adj" fmla="val 8169"/>
                </a:avLst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97000"/>
                    </a:schemeClr>
                  </a:gs>
                </a:gsLst>
                <a:lin ang="8100000" scaled="1"/>
                <a:tileRect/>
              </a:gradFill>
              <a:ln w="13791" cap="flat">
                <a:noFill/>
                <a:prstDash val="solid"/>
                <a:miter/>
              </a:ln>
              <a:effectLst>
                <a:outerShdw blurRad="76200" dist="38100" dir="8100000" algn="tr" rotWithShape="0">
                  <a:schemeClr val="bg1">
                    <a:lumMod val="50000"/>
                    <a:alpha val="40000"/>
                  </a:schemeClr>
                </a:outerShdw>
              </a:effectLst>
            </p:spPr>
            <p:txBody>
              <a:bodyPr rtlCol="1" anchor="ctr"/>
              <a:lstStyle/>
              <a:p>
                <a:endParaRPr lang="fa-IR"/>
              </a:p>
            </p:txBody>
          </p:sp>
          <p:grpSp>
            <p:nvGrpSpPr>
              <p:cNvPr id="9" name="Graphic 6">
                <a:extLst>
                  <a:ext uri="{FF2B5EF4-FFF2-40B4-BE49-F238E27FC236}">
                    <a16:creationId xmlns:a16="http://schemas.microsoft.com/office/drawing/2014/main" id="{EE590D4A-E87A-4DD4-8C74-307F92101419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7439546" y="4305459"/>
                <a:ext cx="828000" cy="828000"/>
                <a:chOff x="1222677" y="1405936"/>
                <a:chExt cx="1878863" cy="1804410"/>
              </a:xfrm>
              <a:solidFill>
                <a:schemeClr val="accent1"/>
              </a:solidFill>
            </p:grpSpPr>
            <p:sp>
              <p:nvSpPr>
                <p:cNvPr id="10" name="Freeform: Shape 9">
                  <a:extLst>
                    <a:ext uri="{FF2B5EF4-FFF2-40B4-BE49-F238E27FC236}">
                      <a16:creationId xmlns:a16="http://schemas.microsoft.com/office/drawing/2014/main" id="{F93A5272-C399-4BF4-8615-4C3EE7404C14}"/>
                    </a:ext>
                  </a:extLst>
                </p:cNvPr>
                <p:cNvSpPr/>
                <p:nvPr/>
              </p:nvSpPr>
              <p:spPr>
                <a:xfrm rot="-2700000">
                  <a:off x="1486927" y="1670186"/>
                  <a:ext cx="1275910" cy="1275910"/>
                </a:xfrm>
                <a:custGeom>
                  <a:avLst/>
                  <a:gdLst>
                    <a:gd name="connsiteX0" fmla="*/ 1275911 w 1275910"/>
                    <a:gd name="connsiteY0" fmla="*/ 637955 h 1275910"/>
                    <a:gd name="connsiteX1" fmla="*/ 637956 w 1275910"/>
                    <a:gd name="connsiteY1" fmla="*/ 1275911 h 1275910"/>
                    <a:gd name="connsiteX2" fmla="*/ 0 w 1275910"/>
                    <a:gd name="connsiteY2" fmla="*/ 637955 h 1275910"/>
                    <a:gd name="connsiteX3" fmla="*/ 637956 w 1275910"/>
                    <a:gd name="connsiteY3" fmla="*/ 0 h 1275910"/>
                    <a:gd name="connsiteX4" fmla="*/ 1275911 w 1275910"/>
                    <a:gd name="connsiteY4" fmla="*/ 637955 h 12759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75910" h="1275910">
                      <a:moveTo>
                        <a:pt x="1275911" y="637955"/>
                      </a:moveTo>
                      <a:cubicBezTo>
                        <a:pt x="1275911" y="990288"/>
                        <a:pt x="990289" y="1275911"/>
                        <a:pt x="637956" y="1275911"/>
                      </a:cubicBezTo>
                      <a:cubicBezTo>
                        <a:pt x="285622" y="1275911"/>
                        <a:pt x="0" y="990288"/>
                        <a:pt x="0" y="637955"/>
                      </a:cubicBezTo>
                      <a:cubicBezTo>
                        <a:pt x="0" y="285622"/>
                        <a:pt x="285622" y="0"/>
                        <a:pt x="637956" y="0"/>
                      </a:cubicBezTo>
                      <a:cubicBezTo>
                        <a:pt x="990289" y="0"/>
                        <a:pt x="1275911" y="285622"/>
                        <a:pt x="1275911" y="637955"/>
                      </a:cubicBezTo>
                      <a:close/>
                    </a:path>
                  </a:pathLst>
                </a:custGeom>
                <a:solidFill>
                  <a:srgbClr val="FFB361"/>
                </a:solidFill>
                <a:ln w="32385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endParaRPr lang="fa-IR"/>
                </a:p>
              </p:txBody>
            </p:sp>
            <p:sp>
              <p:nvSpPr>
                <p:cNvPr id="11" name="Freeform: Shape 10">
                  <a:extLst>
                    <a:ext uri="{FF2B5EF4-FFF2-40B4-BE49-F238E27FC236}">
                      <a16:creationId xmlns:a16="http://schemas.microsoft.com/office/drawing/2014/main" id="{CF2D11D3-9C16-4FB1-9621-972C616912E8}"/>
                    </a:ext>
                  </a:extLst>
                </p:cNvPr>
                <p:cNvSpPr/>
                <p:nvPr/>
              </p:nvSpPr>
              <p:spPr>
                <a:xfrm>
                  <a:off x="2526216" y="1969097"/>
                  <a:ext cx="575325" cy="583418"/>
                </a:xfrm>
                <a:custGeom>
                  <a:avLst/>
                  <a:gdLst>
                    <a:gd name="connsiteX0" fmla="*/ 341943 w 575325"/>
                    <a:gd name="connsiteY0" fmla="*/ 583417 h 583418"/>
                    <a:gd name="connsiteX1" fmla="*/ 250065 w 575325"/>
                    <a:gd name="connsiteY1" fmla="*/ 583417 h 583418"/>
                    <a:gd name="connsiteX2" fmla="*/ 204938 w 575325"/>
                    <a:gd name="connsiteY2" fmla="*/ 538940 h 583418"/>
                    <a:gd name="connsiteX3" fmla="*/ 204937 w 575325"/>
                    <a:gd name="connsiteY3" fmla="*/ 538614 h 583418"/>
                    <a:gd name="connsiteX4" fmla="*/ 204937 w 575325"/>
                    <a:gd name="connsiteY4" fmla="*/ 518486 h 583418"/>
                    <a:gd name="connsiteX5" fmla="*/ 144875 w 575325"/>
                    <a:gd name="connsiteY5" fmla="*/ 488942 h 583418"/>
                    <a:gd name="connsiteX6" fmla="*/ 123123 w 575325"/>
                    <a:gd name="connsiteY6" fmla="*/ 501603 h 583418"/>
                    <a:gd name="connsiteX7" fmla="*/ 61899 w 575325"/>
                    <a:gd name="connsiteY7" fmla="*/ 485284 h 583418"/>
                    <a:gd name="connsiteX8" fmla="*/ 61762 w 575325"/>
                    <a:gd name="connsiteY8" fmla="*/ 485046 h 583418"/>
                    <a:gd name="connsiteX9" fmla="*/ 15985 w 575325"/>
                    <a:gd name="connsiteY9" fmla="*/ 405504 h 583418"/>
                    <a:gd name="connsiteX10" fmla="*/ 32083 w 575325"/>
                    <a:gd name="connsiteY10" fmla="*/ 344222 h 583418"/>
                    <a:gd name="connsiteX11" fmla="*/ 32218 w 575325"/>
                    <a:gd name="connsiteY11" fmla="*/ 344144 h 583418"/>
                    <a:gd name="connsiteX12" fmla="*/ 44880 w 575325"/>
                    <a:gd name="connsiteY12" fmla="*/ 337326 h 583418"/>
                    <a:gd name="connsiteX13" fmla="*/ 40335 w 575325"/>
                    <a:gd name="connsiteY13" fmla="*/ 291873 h 583418"/>
                    <a:gd name="connsiteX14" fmla="*/ 40335 w 575325"/>
                    <a:gd name="connsiteY14" fmla="*/ 265251 h 583418"/>
                    <a:gd name="connsiteX15" fmla="*/ 22478 w 575325"/>
                    <a:gd name="connsiteY15" fmla="*/ 254862 h 583418"/>
                    <a:gd name="connsiteX16" fmla="*/ 5921 w 575325"/>
                    <a:gd name="connsiteY16" fmla="*/ 193502 h 583418"/>
                    <a:gd name="connsiteX17" fmla="*/ 52022 w 575325"/>
                    <a:gd name="connsiteY17" fmla="*/ 113960 h 583418"/>
                    <a:gd name="connsiteX18" fmla="*/ 113144 w 575325"/>
                    <a:gd name="connsiteY18" fmla="*/ 97265 h 583418"/>
                    <a:gd name="connsiteX19" fmla="*/ 113383 w 575325"/>
                    <a:gd name="connsiteY19" fmla="*/ 97403 h 583418"/>
                    <a:gd name="connsiteX20" fmla="*/ 128317 w 575325"/>
                    <a:gd name="connsiteY20" fmla="*/ 105844 h 583418"/>
                    <a:gd name="connsiteX21" fmla="*/ 187405 w 575325"/>
                    <a:gd name="connsiteY21" fmla="*/ 71105 h 583418"/>
                    <a:gd name="connsiteX22" fmla="*/ 187405 w 575325"/>
                    <a:gd name="connsiteY22" fmla="*/ 45132 h 583418"/>
                    <a:gd name="connsiteX23" fmla="*/ 231882 w 575325"/>
                    <a:gd name="connsiteY23" fmla="*/ 6 h 583418"/>
                    <a:gd name="connsiteX24" fmla="*/ 232208 w 575325"/>
                    <a:gd name="connsiteY24" fmla="*/ 5 h 583418"/>
                    <a:gd name="connsiteX25" fmla="*/ 324087 w 575325"/>
                    <a:gd name="connsiteY25" fmla="*/ 5 h 583418"/>
                    <a:gd name="connsiteX26" fmla="*/ 369536 w 575325"/>
                    <a:gd name="connsiteY26" fmla="*/ 44153 h 583418"/>
                    <a:gd name="connsiteX27" fmla="*/ 369539 w 575325"/>
                    <a:gd name="connsiteY27" fmla="*/ 45132 h 583418"/>
                    <a:gd name="connsiteX28" fmla="*/ 369539 w 575325"/>
                    <a:gd name="connsiteY28" fmla="*/ 71105 h 583418"/>
                    <a:gd name="connsiteX29" fmla="*/ 420186 w 575325"/>
                    <a:gd name="connsiteY29" fmla="*/ 99675 h 583418"/>
                    <a:gd name="connsiteX30" fmla="*/ 452652 w 575325"/>
                    <a:gd name="connsiteY30" fmla="*/ 81494 h 583418"/>
                    <a:gd name="connsiteX31" fmla="*/ 514013 w 575325"/>
                    <a:gd name="connsiteY31" fmla="*/ 98052 h 583418"/>
                    <a:gd name="connsiteX32" fmla="*/ 559790 w 575325"/>
                    <a:gd name="connsiteY32" fmla="*/ 177593 h 583418"/>
                    <a:gd name="connsiteX33" fmla="*/ 543692 w 575325"/>
                    <a:gd name="connsiteY33" fmla="*/ 238875 h 583418"/>
                    <a:gd name="connsiteX34" fmla="*/ 543557 w 575325"/>
                    <a:gd name="connsiteY34" fmla="*/ 238954 h 583418"/>
                    <a:gd name="connsiteX35" fmla="*/ 515311 w 575325"/>
                    <a:gd name="connsiteY35" fmla="*/ 255187 h 583418"/>
                    <a:gd name="connsiteX36" fmla="*/ 518233 w 575325"/>
                    <a:gd name="connsiteY36" fmla="*/ 291549 h 583418"/>
                    <a:gd name="connsiteX37" fmla="*/ 518233 w 575325"/>
                    <a:gd name="connsiteY37" fmla="*/ 308431 h 583418"/>
                    <a:gd name="connsiteX38" fmla="*/ 552972 w 575325"/>
                    <a:gd name="connsiteY38" fmla="*/ 328560 h 583418"/>
                    <a:gd name="connsiteX39" fmla="*/ 569283 w 575325"/>
                    <a:gd name="connsiteY39" fmla="*/ 389785 h 583418"/>
                    <a:gd name="connsiteX40" fmla="*/ 569205 w 575325"/>
                    <a:gd name="connsiteY40" fmla="*/ 389921 h 583418"/>
                    <a:gd name="connsiteX41" fmla="*/ 523428 w 575325"/>
                    <a:gd name="connsiteY41" fmla="*/ 469462 h 583418"/>
                    <a:gd name="connsiteX42" fmla="*/ 496156 w 575325"/>
                    <a:gd name="connsiteY42" fmla="*/ 490240 h 583418"/>
                    <a:gd name="connsiteX43" fmla="*/ 463690 w 575325"/>
                    <a:gd name="connsiteY43" fmla="*/ 485695 h 583418"/>
                    <a:gd name="connsiteX44" fmla="*/ 434471 w 575325"/>
                    <a:gd name="connsiteY44" fmla="*/ 471410 h 583418"/>
                    <a:gd name="connsiteX45" fmla="*/ 386746 w 575325"/>
                    <a:gd name="connsiteY45" fmla="*/ 503876 h 583418"/>
                    <a:gd name="connsiteX46" fmla="*/ 386746 w 575325"/>
                    <a:gd name="connsiteY46" fmla="*/ 538614 h 583418"/>
                    <a:gd name="connsiteX47" fmla="*/ 341943 w 575325"/>
                    <a:gd name="connsiteY47" fmla="*/ 583417 h 583418"/>
                    <a:gd name="connsiteX48" fmla="*/ 145200 w 575325"/>
                    <a:gd name="connsiteY48" fmla="*/ 453554 h 583418"/>
                    <a:gd name="connsiteX49" fmla="*/ 158835 w 575325"/>
                    <a:gd name="connsiteY49" fmla="*/ 457774 h 583418"/>
                    <a:gd name="connsiteX50" fmla="*/ 220845 w 575325"/>
                    <a:gd name="connsiteY50" fmla="*/ 487968 h 583418"/>
                    <a:gd name="connsiteX51" fmla="*/ 237403 w 575325"/>
                    <a:gd name="connsiteY51" fmla="*/ 510369 h 583418"/>
                    <a:gd name="connsiteX52" fmla="*/ 237403 w 575325"/>
                    <a:gd name="connsiteY52" fmla="*/ 537316 h 583418"/>
                    <a:gd name="connsiteX53" fmla="*/ 250065 w 575325"/>
                    <a:gd name="connsiteY53" fmla="*/ 549653 h 583418"/>
                    <a:gd name="connsiteX54" fmla="*/ 341943 w 575325"/>
                    <a:gd name="connsiteY54" fmla="*/ 549653 h 583418"/>
                    <a:gd name="connsiteX55" fmla="*/ 354280 w 575325"/>
                    <a:gd name="connsiteY55" fmla="*/ 537316 h 583418"/>
                    <a:gd name="connsiteX56" fmla="*/ 354280 w 575325"/>
                    <a:gd name="connsiteY56" fmla="*/ 498032 h 583418"/>
                    <a:gd name="connsiteX57" fmla="*/ 367591 w 575325"/>
                    <a:gd name="connsiteY57" fmla="*/ 476929 h 583418"/>
                    <a:gd name="connsiteX58" fmla="*/ 417589 w 575325"/>
                    <a:gd name="connsiteY58" fmla="*/ 444463 h 583418"/>
                    <a:gd name="connsiteX59" fmla="*/ 444860 w 575325"/>
                    <a:gd name="connsiteY59" fmla="*/ 441217 h 583418"/>
                    <a:gd name="connsiteX60" fmla="*/ 477326 w 575325"/>
                    <a:gd name="connsiteY60" fmla="*/ 459398 h 583418"/>
                    <a:gd name="connsiteX61" fmla="*/ 494208 w 575325"/>
                    <a:gd name="connsiteY61" fmla="*/ 454852 h 583418"/>
                    <a:gd name="connsiteX62" fmla="*/ 540310 w 575325"/>
                    <a:gd name="connsiteY62" fmla="*/ 375311 h 583418"/>
                    <a:gd name="connsiteX63" fmla="*/ 540310 w 575325"/>
                    <a:gd name="connsiteY63" fmla="*/ 365896 h 583418"/>
                    <a:gd name="connsiteX64" fmla="*/ 534466 w 575325"/>
                    <a:gd name="connsiteY64" fmla="*/ 358104 h 583418"/>
                    <a:gd name="connsiteX65" fmla="*/ 534466 w 575325"/>
                    <a:gd name="connsiteY65" fmla="*/ 358104 h 583418"/>
                    <a:gd name="connsiteX66" fmla="*/ 494533 w 575325"/>
                    <a:gd name="connsiteY66" fmla="*/ 335053 h 583418"/>
                    <a:gd name="connsiteX67" fmla="*/ 482845 w 575325"/>
                    <a:gd name="connsiteY67" fmla="*/ 312976 h 583418"/>
                    <a:gd name="connsiteX68" fmla="*/ 482845 w 575325"/>
                    <a:gd name="connsiteY68" fmla="*/ 293172 h 583418"/>
                    <a:gd name="connsiteX69" fmla="*/ 479599 w 575325"/>
                    <a:gd name="connsiteY69" fmla="*/ 256161 h 583418"/>
                    <a:gd name="connsiteX70" fmla="*/ 490637 w 575325"/>
                    <a:gd name="connsiteY70" fmla="*/ 231811 h 583418"/>
                    <a:gd name="connsiteX71" fmla="*/ 523103 w 575325"/>
                    <a:gd name="connsiteY71" fmla="*/ 212657 h 583418"/>
                    <a:gd name="connsiteX72" fmla="*/ 527648 w 575325"/>
                    <a:gd name="connsiteY72" fmla="*/ 195450 h 583418"/>
                    <a:gd name="connsiteX73" fmla="*/ 481547 w 575325"/>
                    <a:gd name="connsiteY73" fmla="*/ 115908 h 583418"/>
                    <a:gd name="connsiteX74" fmla="*/ 466937 w 575325"/>
                    <a:gd name="connsiteY74" fmla="*/ 110064 h 583418"/>
                    <a:gd name="connsiteX75" fmla="*/ 430575 w 575325"/>
                    <a:gd name="connsiteY75" fmla="*/ 131167 h 583418"/>
                    <a:gd name="connsiteX76" fmla="*/ 404602 w 575325"/>
                    <a:gd name="connsiteY76" fmla="*/ 129219 h 583418"/>
                    <a:gd name="connsiteX77" fmla="*/ 351683 w 575325"/>
                    <a:gd name="connsiteY77" fmla="*/ 99675 h 583418"/>
                    <a:gd name="connsiteX78" fmla="*/ 336424 w 575325"/>
                    <a:gd name="connsiteY78" fmla="*/ 77923 h 583418"/>
                    <a:gd name="connsiteX79" fmla="*/ 336424 w 575325"/>
                    <a:gd name="connsiteY79" fmla="*/ 45457 h 583418"/>
                    <a:gd name="connsiteX80" fmla="*/ 324416 w 575325"/>
                    <a:gd name="connsiteY80" fmla="*/ 32800 h 583418"/>
                    <a:gd name="connsiteX81" fmla="*/ 324087 w 575325"/>
                    <a:gd name="connsiteY81" fmla="*/ 32795 h 583418"/>
                    <a:gd name="connsiteX82" fmla="*/ 232208 w 575325"/>
                    <a:gd name="connsiteY82" fmla="*/ 32795 h 583418"/>
                    <a:gd name="connsiteX83" fmla="*/ 219867 w 575325"/>
                    <a:gd name="connsiteY83" fmla="*/ 45128 h 583418"/>
                    <a:gd name="connsiteX84" fmla="*/ 219871 w 575325"/>
                    <a:gd name="connsiteY84" fmla="*/ 45457 h 583418"/>
                    <a:gd name="connsiteX85" fmla="*/ 219871 w 575325"/>
                    <a:gd name="connsiteY85" fmla="*/ 77923 h 583418"/>
                    <a:gd name="connsiteX86" fmla="*/ 204937 w 575325"/>
                    <a:gd name="connsiteY86" fmla="*/ 99675 h 583418"/>
                    <a:gd name="connsiteX87" fmla="*/ 145200 w 575325"/>
                    <a:gd name="connsiteY87" fmla="*/ 136037 h 583418"/>
                    <a:gd name="connsiteX88" fmla="*/ 118578 w 575325"/>
                    <a:gd name="connsiteY88" fmla="*/ 138634 h 583418"/>
                    <a:gd name="connsiteX89" fmla="*/ 98124 w 575325"/>
                    <a:gd name="connsiteY89" fmla="*/ 126947 h 583418"/>
                    <a:gd name="connsiteX90" fmla="*/ 81169 w 575325"/>
                    <a:gd name="connsiteY90" fmla="*/ 131060 h 583418"/>
                    <a:gd name="connsiteX91" fmla="*/ 80917 w 575325"/>
                    <a:gd name="connsiteY91" fmla="*/ 131492 h 583418"/>
                    <a:gd name="connsiteX92" fmla="*/ 35140 w 575325"/>
                    <a:gd name="connsiteY92" fmla="*/ 209735 h 583418"/>
                    <a:gd name="connsiteX93" fmla="*/ 39641 w 575325"/>
                    <a:gd name="connsiteY93" fmla="*/ 226591 h 583418"/>
                    <a:gd name="connsiteX94" fmla="*/ 39685 w 575325"/>
                    <a:gd name="connsiteY94" fmla="*/ 226617 h 583418"/>
                    <a:gd name="connsiteX95" fmla="*/ 63061 w 575325"/>
                    <a:gd name="connsiteY95" fmla="*/ 240253 h 583418"/>
                    <a:gd name="connsiteX96" fmla="*/ 74424 w 575325"/>
                    <a:gd name="connsiteY96" fmla="*/ 263628 h 583418"/>
                    <a:gd name="connsiteX97" fmla="*/ 72151 w 575325"/>
                    <a:gd name="connsiteY97" fmla="*/ 291873 h 583418"/>
                    <a:gd name="connsiteX98" fmla="*/ 77346 w 575325"/>
                    <a:gd name="connsiteY98" fmla="*/ 336676 h 583418"/>
                    <a:gd name="connsiteX99" fmla="*/ 66307 w 575325"/>
                    <a:gd name="connsiteY99" fmla="*/ 362000 h 583418"/>
                    <a:gd name="connsiteX100" fmla="*/ 48451 w 575325"/>
                    <a:gd name="connsiteY100" fmla="*/ 372389 h 583418"/>
                    <a:gd name="connsiteX101" fmla="*/ 42607 w 575325"/>
                    <a:gd name="connsiteY101" fmla="*/ 379856 h 583418"/>
                    <a:gd name="connsiteX102" fmla="*/ 42607 w 575325"/>
                    <a:gd name="connsiteY102" fmla="*/ 389271 h 583418"/>
                    <a:gd name="connsiteX103" fmla="*/ 88709 w 575325"/>
                    <a:gd name="connsiteY103" fmla="*/ 468813 h 583418"/>
                    <a:gd name="connsiteX104" fmla="*/ 96176 w 575325"/>
                    <a:gd name="connsiteY104" fmla="*/ 474657 h 583418"/>
                    <a:gd name="connsiteX105" fmla="*/ 105591 w 575325"/>
                    <a:gd name="connsiteY105" fmla="*/ 474657 h 583418"/>
                    <a:gd name="connsiteX106" fmla="*/ 132538 w 575325"/>
                    <a:gd name="connsiteY106" fmla="*/ 459398 h 583418"/>
                    <a:gd name="connsiteX107" fmla="*/ 145200 w 575325"/>
                    <a:gd name="connsiteY107" fmla="*/ 454852 h 583418"/>
                    <a:gd name="connsiteX108" fmla="*/ 381552 w 575325"/>
                    <a:gd name="connsiteY108" fmla="*/ 504850 h 583418"/>
                    <a:gd name="connsiteX109" fmla="*/ 381552 w 575325"/>
                    <a:gd name="connsiteY109" fmla="*/ 504850 h 583418"/>
                    <a:gd name="connsiteX110" fmla="*/ 44880 w 575325"/>
                    <a:gd name="connsiteY110" fmla="*/ 343819 h 583418"/>
                    <a:gd name="connsiteX111" fmla="*/ 44880 w 575325"/>
                    <a:gd name="connsiteY111" fmla="*/ 343819 h 583418"/>
                    <a:gd name="connsiteX112" fmla="*/ 424731 w 575325"/>
                    <a:gd name="connsiteY112" fmla="*/ 103571 h 583418"/>
                    <a:gd name="connsiteX113" fmla="*/ 424731 w 575325"/>
                    <a:gd name="connsiteY113" fmla="*/ 103571 h 583418"/>
                    <a:gd name="connsiteX114" fmla="*/ 287076 w 575325"/>
                    <a:gd name="connsiteY114" fmla="*/ 416867 h 583418"/>
                    <a:gd name="connsiteX115" fmla="*/ 161433 w 575325"/>
                    <a:gd name="connsiteY115" fmla="*/ 291873 h 583418"/>
                    <a:gd name="connsiteX116" fmla="*/ 286427 w 575325"/>
                    <a:gd name="connsiteY116" fmla="*/ 166231 h 583418"/>
                    <a:gd name="connsiteX117" fmla="*/ 412069 w 575325"/>
                    <a:gd name="connsiteY117" fmla="*/ 291225 h 583418"/>
                    <a:gd name="connsiteX118" fmla="*/ 412069 w 575325"/>
                    <a:gd name="connsiteY118" fmla="*/ 291873 h 583418"/>
                    <a:gd name="connsiteX119" fmla="*/ 287076 w 575325"/>
                    <a:gd name="connsiteY119" fmla="*/ 416867 h 583418"/>
                    <a:gd name="connsiteX120" fmla="*/ 287076 w 575325"/>
                    <a:gd name="connsiteY120" fmla="*/ 199021 h 583418"/>
                    <a:gd name="connsiteX121" fmla="*/ 193899 w 575325"/>
                    <a:gd name="connsiteY121" fmla="*/ 291548 h 583418"/>
                    <a:gd name="connsiteX122" fmla="*/ 286426 w 575325"/>
                    <a:gd name="connsiteY122" fmla="*/ 384725 h 583418"/>
                    <a:gd name="connsiteX123" fmla="*/ 379603 w 575325"/>
                    <a:gd name="connsiteY123" fmla="*/ 292198 h 583418"/>
                    <a:gd name="connsiteX124" fmla="*/ 379604 w 575325"/>
                    <a:gd name="connsiteY124" fmla="*/ 291873 h 583418"/>
                    <a:gd name="connsiteX125" fmla="*/ 287076 w 575325"/>
                    <a:gd name="connsiteY125" fmla="*/ 199021 h 5834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</a:cxnLst>
                  <a:rect l="l" t="t" r="r" b="b"/>
                  <a:pathLst>
                    <a:path w="575325" h="583418">
                      <a:moveTo>
                        <a:pt x="341943" y="583417"/>
                      </a:moveTo>
                      <a:lnTo>
                        <a:pt x="250065" y="583417"/>
                      </a:lnTo>
                      <a:cubicBezTo>
                        <a:pt x="225321" y="583597"/>
                        <a:pt x="205117" y="563684"/>
                        <a:pt x="204938" y="538940"/>
                      </a:cubicBezTo>
                      <a:cubicBezTo>
                        <a:pt x="204937" y="538832"/>
                        <a:pt x="204937" y="538723"/>
                        <a:pt x="204937" y="538614"/>
                      </a:cubicBezTo>
                      <a:lnTo>
                        <a:pt x="204937" y="518486"/>
                      </a:lnTo>
                      <a:cubicBezTo>
                        <a:pt x="183609" y="511553"/>
                        <a:pt x="163384" y="501604"/>
                        <a:pt x="144875" y="488942"/>
                      </a:cubicBezTo>
                      <a:lnTo>
                        <a:pt x="123123" y="501603"/>
                      </a:lnTo>
                      <a:cubicBezTo>
                        <a:pt x="101710" y="514003"/>
                        <a:pt x="74299" y="506697"/>
                        <a:pt x="61899" y="485284"/>
                      </a:cubicBezTo>
                      <a:cubicBezTo>
                        <a:pt x="61853" y="485205"/>
                        <a:pt x="61808" y="485125"/>
                        <a:pt x="61762" y="485046"/>
                      </a:cubicBezTo>
                      <a:lnTo>
                        <a:pt x="15985" y="405504"/>
                      </a:lnTo>
                      <a:cubicBezTo>
                        <a:pt x="3508" y="384136"/>
                        <a:pt x="10715" y="356700"/>
                        <a:pt x="32083" y="344222"/>
                      </a:cubicBezTo>
                      <a:cubicBezTo>
                        <a:pt x="32128" y="344196"/>
                        <a:pt x="32173" y="344170"/>
                        <a:pt x="32218" y="344144"/>
                      </a:cubicBezTo>
                      <a:lnTo>
                        <a:pt x="44880" y="337326"/>
                      </a:lnTo>
                      <a:cubicBezTo>
                        <a:pt x="41970" y="322347"/>
                        <a:pt x="40449" y="307132"/>
                        <a:pt x="40335" y="291873"/>
                      </a:cubicBezTo>
                      <a:cubicBezTo>
                        <a:pt x="39880" y="283005"/>
                        <a:pt x="39880" y="274120"/>
                        <a:pt x="40335" y="265251"/>
                      </a:cubicBezTo>
                      <a:lnTo>
                        <a:pt x="22478" y="254862"/>
                      </a:lnTo>
                      <a:cubicBezTo>
                        <a:pt x="1050" y="242423"/>
                        <a:pt x="-6341" y="215032"/>
                        <a:pt x="5921" y="193502"/>
                      </a:cubicBezTo>
                      <a:lnTo>
                        <a:pt x="52022" y="113960"/>
                      </a:lnTo>
                      <a:cubicBezTo>
                        <a:pt x="64291" y="92472"/>
                        <a:pt x="91656" y="84997"/>
                        <a:pt x="113144" y="97265"/>
                      </a:cubicBezTo>
                      <a:cubicBezTo>
                        <a:pt x="113224" y="97311"/>
                        <a:pt x="113304" y="97357"/>
                        <a:pt x="113383" y="97403"/>
                      </a:cubicBezTo>
                      <a:lnTo>
                        <a:pt x="128317" y="105844"/>
                      </a:lnTo>
                      <a:cubicBezTo>
                        <a:pt x="146180" y="91396"/>
                        <a:pt x="166095" y="79688"/>
                        <a:pt x="187405" y="71105"/>
                      </a:cubicBezTo>
                      <a:lnTo>
                        <a:pt x="187405" y="45132"/>
                      </a:lnTo>
                      <a:cubicBezTo>
                        <a:pt x="187226" y="20389"/>
                        <a:pt x="207139" y="185"/>
                        <a:pt x="231882" y="6"/>
                      </a:cubicBezTo>
                      <a:cubicBezTo>
                        <a:pt x="231991" y="5"/>
                        <a:pt x="232100" y="5"/>
                        <a:pt x="232208" y="5"/>
                      </a:cubicBezTo>
                      <a:lnTo>
                        <a:pt x="324087" y="5"/>
                      </a:lnTo>
                      <a:cubicBezTo>
                        <a:pt x="348828" y="-354"/>
                        <a:pt x="369176" y="19411"/>
                        <a:pt x="369536" y="44153"/>
                      </a:cubicBezTo>
                      <a:cubicBezTo>
                        <a:pt x="369540" y="44479"/>
                        <a:pt x="369542" y="44806"/>
                        <a:pt x="369539" y="45132"/>
                      </a:cubicBezTo>
                      <a:lnTo>
                        <a:pt x="369539" y="71105"/>
                      </a:lnTo>
                      <a:cubicBezTo>
                        <a:pt x="387542" y="78489"/>
                        <a:pt x="404555" y="88087"/>
                        <a:pt x="420186" y="99675"/>
                      </a:cubicBezTo>
                      <a:lnTo>
                        <a:pt x="452652" y="81494"/>
                      </a:lnTo>
                      <a:cubicBezTo>
                        <a:pt x="474183" y="69232"/>
                        <a:pt x="501573" y="76623"/>
                        <a:pt x="514013" y="98052"/>
                      </a:cubicBezTo>
                      <a:lnTo>
                        <a:pt x="559790" y="177593"/>
                      </a:lnTo>
                      <a:cubicBezTo>
                        <a:pt x="572267" y="198961"/>
                        <a:pt x="565060" y="226398"/>
                        <a:pt x="543692" y="238875"/>
                      </a:cubicBezTo>
                      <a:cubicBezTo>
                        <a:pt x="543647" y="238902"/>
                        <a:pt x="543602" y="238928"/>
                        <a:pt x="543557" y="238954"/>
                      </a:cubicBezTo>
                      <a:lnTo>
                        <a:pt x="515311" y="255187"/>
                      </a:lnTo>
                      <a:cubicBezTo>
                        <a:pt x="517258" y="267210"/>
                        <a:pt x="518235" y="279369"/>
                        <a:pt x="518233" y="291549"/>
                      </a:cubicBezTo>
                      <a:cubicBezTo>
                        <a:pt x="518233" y="297068"/>
                        <a:pt x="518233" y="302912"/>
                        <a:pt x="518233" y="308431"/>
                      </a:cubicBezTo>
                      <a:lnTo>
                        <a:pt x="552972" y="328560"/>
                      </a:lnTo>
                      <a:cubicBezTo>
                        <a:pt x="574383" y="340963"/>
                        <a:pt x="581686" y="368374"/>
                        <a:pt x="569283" y="389785"/>
                      </a:cubicBezTo>
                      <a:cubicBezTo>
                        <a:pt x="569257" y="389830"/>
                        <a:pt x="569231" y="389876"/>
                        <a:pt x="569205" y="389921"/>
                      </a:cubicBezTo>
                      <a:lnTo>
                        <a:pt x="523428" y="469462"/>
                      </a:lnTo>
                      <a:cubicBezTo>
                        <a:pt x="517536" y="479804"/>
                        <a:pt x="507691" y="487304"/>
                        <a:pt x="496156" y="490240"/>
                      </a:cubicBezTo>
                      <a:cubicBezTo>
                        <a:pt x="485158" y="493052"/>
                        <a:pt x="473494" y="491419"/>
                        <a:pt x="463690" y="485695"/>
                      </a:cubicBezTo>
                      <a:lnTo>
                        <a:pt x="434471" y="471410"/>
                      </a:lnTo>
                      <a:cubicBezTo>
                        <a:pt x="419912" y="484093"/>
                        <a:pt x="403890" y="494992"/>
                        <a:pt x="386746" y="503876"/>
                      </a:cubicBezTo>
                      <a:lnTo>
                        <a:pt x="386746" y="538614"/>
                      </a:lnTo>
                      <a:cubicBezTo>
                        <a:pt x="386746" y="563358"/>
                        <a:pt x="366687" y="583417"/>
                        <a:pt x="341943" y="583417"/>
                      </a:cubicBezTo>
                      <a:close/>
                      <a:moveTo>
                        <a:pt x="145200" y="453554"/>
                      </a:moveTo>
                      <a:cubicBezTo>
                        <a:pt x="150050" y="453660"/>
                        <a:pt x="154773" y="455122"/>
                        <a:pt x="158835" y="457774"/>
                      </a:cubicBezTo>
                      <a:cubicBezTo>
                        <a:pt x="177601" y="471354"/>
                        <a:pt x="198583" y="481570"/>
                        <a:pt x="220845" y="487968"/>
                      </a:cubicBezTo>
                      <a:cubicBezTo>
                        <a:pt x="230762" y="490878"/>
                        <a:pt x="237530" y="500034"/>
                        <a:pt x="237403" y="510369"/>
                      </a:cubicBezTo>
                      <a:lnTo>
                        <a:pt x="237403" y="537316"/>
                      </a:lnTo>
                      <a:cubicBezTo>
                        <a:pt x="237579" y="544182"/>
                        <a:pt x="243197" y="549655"/>
                        <a:pt x="250065" y="549653"/>
                      </a:cubicBezTo>
                      <a:lnTo>
                        <a:pt x="341943" y="549653"/>
                      </a:lnTo>
                      <a:cubicBezTo>
                        <a:pt x="348757" y="549653"/>
                        <a:pt x="354280" y="544129"/>
                        <a:pt x="354280" y="537316"/>
                      </a:cubicBezTo>
                      <a:lnTo>
                        <a:pt x="354280" y="498032"/>
                      </a:lnTo>
                      <a:cubicBezTo>
                        <a:pt x="354278" y="489020"/>
                        <a:pt x="359457" y="480809"/>
                        <a:pt x="367591" y="476929"/>
                      </a:cubicBezTo>
                      <a:cubicBezTo>
                        <a:pt x="385727" y="468559"/>
                        <a:pt x="402565" y="457625"/>
                        <a:pt x="417589" y="444463"/>
                      </a:cubicBezTo>
                      <a:cubicBezTo>
                        <a:pt x="425062" y="437688"/>
                        <a:pt x="436005" y="436385"/>
                        <a:pt x="444860" y="441217"/>
                      </a:cubicBezTo>
                      <a:lnTo>
                        <a:pt x="477326" y="459398"/>
                      </a:lnTo>
                      <a:cubicBezTo>
                        <a:pt x="483264" y="462634"/>
                        <a:pt x="490698" y="460633"/>
                        <a:pt x="494208" y="454852"/>
                      </a:cubicBezTo>
                      <a:lnTo>
                        <a:pt x="540310" y="375311"/>
                      </a:lnTo>
                      <a:cubicBezTo>
                        <a:pt x="541428" y="372272"/>
                        <a:pt x="541428" y="368935"/>
                        <a:pt x="540310" y="365896"/>
                      </a:cubicBezTo>
                      <a:cubicBezTo>
                        <a:pt x="539447" y="362639"/>
                        <a:pt x="537351" y="359845"/>
                        <a:pt x="534466" y="358104"/>
                      </a:cubicBezTo>
                      <a:lnTo>
                        <a:pt x="534466" y="358104"/>
                      </a:lnTo>
                      <a:lnTo>
                        <a:pt x="494533" y="335053"/>
                      </a:lnTo>
                      <a:cubicBezTo>
                        <a:pt x="486702" y="330567"/>
                        <a:pt x="482153" y="321974"/>
                        <a:pt x="482845" y="312976"/>
                      </a:cubicBezTo>
                      <a:cubicBezTo>
                        <a:pt x="483318" y="306383"/>
                        <a:pt x="483318" y="299765"/>
                        <a:pt x="482845" y="293172"/>
                      </a:cubicBezTo>
                      <a:cubicBezTo>
                        <a:pt x="482745" y="280768"/>
                        <a:pt x="481660" y="268392"/>
                        <a:pt x="479599" y="256161"/>
                      </a:cubicBezTo>
                      <a:cubicBezTo>
                        <a:pt x="477715" y="246522"/>
                        <a:pt x="482146" y="236747"/>
                        <a:pt x="490637" y="231811"/>
                      </a:cubicBezTo>
                      <a:lnTo>
                        <a:pt x="523103" y="212657"/>
                      </a:lnTo>
                      <a:cubicBezTo>
                        <a:pt x="528928" y="209024"/>
                        <a:pt x="530919" y="201485"/>
                        <a:pt x="527648" y="195450"/>
                      </a:cubicBezTo>
                      <a:lnTo>
                        <a:pt x="481547" y="115908"/>
                      </a:lnTo>
                      <a:cubicBezTo>
                        <a:pt x="478546" y="110896"/>
                        <a:pt x="472567" y="108504"/>
                        <a:pt x="466937" y="110064"/>
                      </a:cubicBezTo>
                      <a:lnTo>
                        <a:pt x="430575" y="131167"/>
                      </a:lnTo>
                      <a:cubicBezTo>
                        <a:pt x="422391" y="136135"/>
                        <a:pt x="411954" y="135352"/>
                        <a:pt x="404602" y="129219"/>
                      </a:cubicBezTo>
                      <a:cubicBezTo>
                        <a:pt x="388555" y="116757"/>
                        <a:pt x="370713" y="106796"/>
                        <a:pt x="351683" y="99675"/>
                      </a:cubicBezTo>
                      <a:cubicBezTo>
                        <a:pt x="342570" y="96301"/>
                        <a:pt x="336494" y="87641"/>
                        <a:pt x="336424" y="77923"/>
                      </a:cubicBezTo>
                      <a:lnTo>
                        <a:pt x="336424" y="45457"/>
                      </a:lnTo>
                      <a:cubicBezTo>
                        <a:pt x="336603" y="38646"/>
                        <a:pt x="331227" y="32979"/>
                        <a:pt x="324416" y="32800"/>
                      </a:cubicBezTo>
                      <a:cubicBezTo>
                        <a:pt x="324306" y="32797"/>
                        <a:pt x="324196" y="32795"/>
                        <a:pt x="324087" y="32795"/>
                      </a:cubicBezTo>
                      <a:lnTo>
                        <a:pt x="232208" y="32795"/>
                      </a:lnTo>
                      <a:cubicBezTo>
                        <a:pt x="225395" y="32793"/>
                        <a:pt x="219869" y="38315"/>
                        <a:pt x="219867" y="45128"/>
                      </a:cubicBezTo>
                      <a:cubicBezTo>
                        <a:pt x="219867" y="45238"/>
                        <a:pt x="219868" y="45347"/>
                        <a:pt x="219871" y="45457"/>
                      </a:cubicBezTo>
                      <a:lnTo>
                        <a:pt x="219871" y="77923"/>
                      </a:lnTo>
                      <a:cubicBezTo>
                        <a:pt x="219946" y="87588"/>
                        <a:pt x="213983" y="96272"/>
                        <a:pt x="204937" y="99675"/>
                      </a:cubicBezTo>
                      <a:cubicBezTo>
                        <a:pt x="183052" y="108211"/>
                        <a:pt x="162834" y="120518"/>
                        <a:pt x="145200" y="136037"/>
                      </a:cubicBezTo>
                      <a:cubicBezTo>
                        <a:pt x="137787" y="142489"/>
                        <a:pt x="127098" y="143532"/>
                        <a:pt x="118578" y="138634"/>
                      </a:cubicBezTo>
                      <a:lnTo>
                        <a:pt x="98124" y="126947"/>
                      </a:lnTo>
                      <a:cubicBezTo>
                        <a:pt x="92306" y="123400"/>
                        <a:pt x="84715" y="125242"/>
                        <a:pt x="81169" y="131060"/>
                      </a:cubicBezTo>
                      <a:cubicBezTo>
                        <a:pt x="81082" y="131202"/>
                        <a:pt x="80998" y="131346"/>
                        <a:pt x="80917" y="131492"/>
                      </a:cubicBezTo>
                      <a:lnTo>
                        <a:pt x="35140" y="209735"/>
                      </a:lnTo>
                      <a:cubicBezTo>
                        <a:pt x="31728" y="215632"/>
                        <a:pt x="33743" y="223179"/>
                        <a:pt x="39641" y="226591"/>
                      </a:cubicBezTo>
                      <a:cubicBezTo>
                        <a:pt x="39656" y="226600"/>
                        <a:pt x="39671" y="226608"/>
                        <a:pt x="39685" y="226617"/>
                      </a:cubicBezTo>
                      <a:lnTo>
                        <a:pt x="63061" y="240253"/>
                      </a:lnTo>
                      <a:cubicBezTo>
                        <a:pt x="71231" y="245026"/>
                        <a:pt x="75716" y="254255"/>
                        <a:pt x="74424" y="263628"/>
                      </a:cubicBezTo>
                      <a:cubicBezTo>
                        <a:pt x="72996" y="272977"/>
                        <a:pt x="72237" y="282416"/>
                        <a:pt x="72151" y="291873"/>
                      </a:cubicBezTo>
                      <a:cubicBezTo>
                        <a:pt x="72330" y="306947"/>
                        <a:pt x="74071" y="321962"/>
                        <a:pt x="77346" y="336676"/>
                      </a:cubicBezTo>
                      <a:cubicBezTo>
                        <a:pt x="79692" y="346632"/>
                        <a:pt x="75198" y="356942"/>
                        <a:pt x="66307" y="362000"/>
                      </a:cubicBezTo>
                      <a:lnTo>
                        <a:pt x="48451" y="372389"/>
                      </a:lnTo>
                      <a:cubicBezTo>
                        <a:pt x="45586" y="374000"/>
                        <a:pt x="43483" y="376688"/>
                        <a:pt x="42607" y="379856"/>
                      </a:cubicBezTo>
                      <a:cubicBezTo>
                        <a:pt x="41489" y="382895"/>
                        <a:pt x="41489" y="386232"/>
                        <a:pt x="42607" y="389271"/>
                      </a:cubicBezTo>
                      <a:lnTo>
                        <a:pt x="88709" y="468813"/>
                      </a:lnTo>
                      <a:cubicBezTo>
                        <a:pt x="90320" y="471678"/>
                        <a:pt x="93008" y="473781"/>
                        <a:pt x="96176" y="474657"/>
                      </a:cubicBezTo>
                      <a:cubicBezTo>
                        <a:pt x="99184" y="475938"/>
                        <a:pt x="102584" y="475938"/>
                        <a:pt x="105591" y="474657"/>
                      </a:cubicBezTo>
                      <a:lnTo>
                        <a:pt x="132538" y="459398"/>
                      </a:lnTo>
                      <a:cubicBezTo>
                        <a:pt x="136138" y="456520"/>
                        <a:pt x="140592" y="454921"/>
                        <a:pt x="145200" y="454852"/>
                      </a:cubicBezTo>
                      <a:close/>
                      <a:moveTo>
                        <a:pt x="381552" y="504850"/>
                      </a:moveTo>
                      <a:lnTo>
                        <a:pt x="381552" y="504850"/>
                      </a:lnTo>
                      <a:close/>
                      <a:moveTo>
                        <a:pt x="44880" y="343819"/>
                      </a:moveTo>
                      <a:lnTo>
                        <a:pt x="44880" y="343819"/>
                      </a:lnTo>
                      <a:close/>
                      <a:moveTo>
                        <a:pt x="424731" y="103571"/>
                      </a:moveTo>
                      <a:lnTo>
                        <a:pt x="424731" y="103571"/>
                      </a:lnTo>
                      <a:close/>
                      <a:moveTo>
                        <a:pt x="287076" y="416867"/>
                      </a:moveTo>
                      <a:cubicBezTo>
                        <a:pt x="217864" y="417046"/>
                        <a:pt x="161612" y="361085"/>
                        <a:pt x="161433" y="291873"/>
                      </a:cubicBezTo>
                      <a:cubicBezTo>
                        <a:pt x="161254" y="222662"/>
                        <a:pt x="217216" y="166410"/>
                        <a:pt x="286427" y="166231"/>
                      </a:cubicBezTo>
                      <a:cubicBezTo>
                        <a:pt x="355638" y="166052"/>
                        <a:pt x="411890" y="222014"/>
                        <a:pt x="412069" y="291225"/>
                      </a:cubicBezTo>
                      <a:cubicBezTo>
                        <a:pt x="412070" y="291441"/>
                        <a:pt x="412070" y="291657"/>
                        <a:pt x="412069" y="291873"/>
                      </a:cubicBezTo>
                      <a:cubicBezTo>
                        <a:pt x="412069" y="360906"/>
                        <a:pt x="356108" y="416867"/>
                        <a:pt x="287076" y="416867"/>
                      </a:cubicBezTo>
                      <a:close/>
                      <a:moveTo>
                        <a:pt x="287076" y="199021"/>
                      </a:moveTo>
                      <a:cubicBezTo>
                        <a:pt x="235795" y="198842"/>
                        <a:pt x="194078" y="240268"/>
                        <a:pt x="193899" y="291548"/>
                      </a:cubicBezTo>
                      <a:cubicBezTo>
                        <a:pt x="193720" y="342829"/>
                        <a:pt x="235146" y="384546"/>
                        <a:pt x="286426" y="384725"/>
                      </a:cubicBezTo>
                      <a:cubicBezTo>
                        <a:pt x="337707" y="384904"/>
                        <a:pt x="379424" y="343478"/>
                        <a:pt x="379603" y="292198"/>
                      </a:cubicBezTo>
                      <a:cubicBezTo>
                        <a:pt x="379603" y="292089"/>
                        <a:pt x="379604" y="291981"/>
                        <a:pt x="379604" y="291873"/>
                      </a:cubicBezTo>
                      <a:cubicBezTo>
                        <a:pt x="379604" y="240719"/>
                        <a:pt x="338230" y="199200"/>
                        <a:pt x="287076" y="199021"/>
                      </a:cubicBezTo>
                      <a:close/>
                    </a:path>
                  </a:pathLst>
                </a:custGeom>
                <a:solidFill>
                  <a:srgbClr val="6745FF"/>
                </a:solidFill>
                <a:ln w="32385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endParaRPr lang="fa-IR"/>
                </a:p>
              </p:txBody>
            </p:sp>
            <p:grpSp>
              <p:nvGrpSpPr>
                <p:cNvPr id="12" name="Graphic 6">
                  <a:extLst>
                    <a:ext uri="{FF2B5EF4-FFF2-40B4-BE49-F238E27FC236}">
                      <a16:creationId xmlns:a16="http://schemas.microsoft.com/office/drawing/2014/main" id="{A05B89F8-C49D-47AB-9F42-FD07BC67CD84}"/>
                    </a:ext>
                  </a:extLst>
                </p:cNvPr>
                <p:cNvGrpSpPr/>
                <p:nvPr/>
              </p:nvGrpSpPr>
              <p:grpSpPr>
                <a:xfrm>
                  <a:off x="1304790" y="1486757"/>
                  <a:ext cx="1501867" cy="1642351"/>
                  <a:chOff x="1304790" y="1486757"/>
                  <a:chExt cx="1501867" cy="1642351"/>
                </a:xfrm>
                <a:solidFill>
                  <a:srgbClr val="6745FF"/>
                </a:solidFill>
              </p:grpSpPr>
              <p:sp>
                <p:nvSpPr>
                  <p:cNvPr id="14" name="Freeform: Shape 13">
                    <a:extLst>
                      <a:ext uri="{FF2B5EF4-FFF2-40B4-BE49-F238E27FC236}">
                        <a16:creationId xmlns:a16="http://schemas.microsoft.com/office/drawing/2014/main" id="{11E845E4-AF9A-4A29-AA27-9F56135C8926}"/>
                      </a:ext>
                    </a:extLst>
                  </p:cNvPr>
                  <p:cNvSpPr/>
                  <p:nvPr/>
                </p:nvSpPr>
                <p:spPr>
                  <a:xfrm>
                    <a:off x="1304790" y="1486757"/>
                    <a:ext cx="1501867" cy="1642351"/>
                  </a:xfrm>
                  <a:custGeom>
                    <a:avLst/>
                    <a:gdLst>
                      <a:gd name="connsiteX0" fmla="*/ 798796 w 1501867"/>
                      <a:gd name="connsiteY0" fmla="*/ 1641703 h 1642351"/>
                      <a:gd name="connsiteX1" fmla="*/ 9 w 1501867"/>
                      <a:gd name="connsiteY1" fmla="*/ 850326 h 1642351"/>
                      <a:gd name="connsiteX2" fmla="*/ 134 w 1501867"/>
                      <a:gd name="connsiteY2" fmla="*/ 832002 h 1642351"/>
                      <a:gd name="connsiteX3" fmla="*/ 248174 w 1501867"/>
                      <a:gd name="connsiteY3" fmla="*/ 247616 h 1642351"/>
                      <a:gd name="connsiteX4" fmla="*/ 1407857 w 1501867"/>
                      <a:gd name="connsiteY4" fmla="*/ 232682 h 1642351"/>
                      <a:gd name="connsiteX5" fmla="*/ 1407857 w 1501867"/>
                      <a:gd name="connsiteY5" fmla="*/ 255408 h 1642351"/>
                      <a:gd name="connsiteX6" fmla="*/ 1385131 w 1501867"/>
                      <a:gd name="connsiteY6" fmla="*/ 255408 h 1642351"/>
                      <a:gd name="connsiteX7" fmla="*/ 270900 w 1501867"/>
                      <a:gd name="connsiteY7" fmla="*/ 270667 h 1642351"/>
                      <a:gd name="connsiteX8" fmla="*/ 32600 w 1501867"/>
                      <a:gd name="connsiteY8" fmla="*/ 832327 h 1642351"/>
                      <a:gd name="connsiteX9" fmla="*/ 781329 w 1501867"/>
                      <a:gd name="connsiteY9" fmla="*/ 1609237 h 1642351"/>
                      <a:gd name="connsiteX10" fmla="*/ 809510 w 1501867"/>
                      <a:gd name="connsiteY10" fmla="*/ 1609237 h 1642351"/>
                      <a:gd name="connsiteX11" fmla="*/ 1369872 w 1501867"/>
                      <a:gd name="connsiteY11" fmla="*/ 1370937 h 1642351"/>
                      <a:gd name="connsiteX12" fmla="*/ 1472140 w 1501867"/>
                      <a:gd name="connsiteY12" fmla="*/ 1246268 h 1642351"/>
                      <a:gd name="connsiteX13" fmla="*/ 1494703 w 1501867"/>
                      <a:gd name="connsiteY13" fmla="*/ 1241885 h 1642351"/>
                      <a:gd name="connsiteX14" fmla="*/ 1499086 w 1501867"/>
                      <a:gd name="connsiteY14" fmla="*/ 1264449 h 1642351"/>
                      <a:gd name="connsiteX15" fmla="*/ 1392923 w 1501867"/>
                      <a:gd name="connsiteY15" fmla="*/ 1394312 h 1642351"/>
                      <a:gd name="connsiteX16" fmla="*/ 808536 w 1501867"/>
                      <a:gd name="connsiteY16" fmla="*/ 1642352 h 16423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501867" h="1642351">
                        <a:moveTo>
                          <a:pt x="798796" y="1641703"/>
                        </a:moveTo>
                        <a:cubicBezTo>
                          <a:pt x="359685" y="1643749"/>
                          <a:pt x="2055" y="1289438"/>
                          <a:pt x="9" y="850326"/>
                        </a:cubicBezTo>
                        <a:cubicBezTo>
                          <a:pt x="-20" y="844218"/>
                          <a:pt x="22" y="838110"/>
                          <a:pt x="134" y="832002"/>
                        </a:cubicBezTo>
                        <a:cubicBezTo>
                          <a:pt x="2758" y="612170"/>
                          <a:pt x="91870" y="402219"/>
                          <a:pt x="248174" y="247616"/>
                        </a:cubicBezTo>
                        <a:cubicBezTo>
                          <a:pt x="572833" y="-77043"/>
                          <a:pt x="1092288" y="-82887"/>
                          <a:pt x="1407857" y="232682"/>
                        </a:cubicBezTo>
                        <a:cubicBezTo>
                          <a:pt x="1414133" y="238957"/>
                          <a:pt x="1414133" y="249132"/>
                          <a:pt x="1407857" y="255408"/>
                        </a:cubicBezTo>
                        <a:cubicBezTo>
                          <a:pt x="1401581" y="261683"/>
                          <a:pt x="1391407" y="261683"/>
                          <a:pt x="1385131" y="255408"/>
                        </a:cubicBezTo>
                        <a:cubicBezTo>
                          <a:pt x="1081899" y="-47499"/>
                          <a:pt x="582249" y="-40682"/>
                          <a:pt x="270900" y="270667"/>
                        </a:cubicBezTo>
                        <a:cubicBezTo>
                          <a:pt x="120949" y="419436"/>
                          <a:pt x="35380" y="621117"/>
                          <a:pt x="32600" y="832327"/>
                        </a:cubicBezTo>
                        <a:cubicBezTo>
                          <a:pt x="24818" y="1253621"/>
                          <a:pt x="360036" y="1601455"/>
                          <a:pt x="781329" y="1609237"/>
                        </a:cubicBezTo>
                        <a:cubicBezTo>
                          <a:pt x="790722" y="1609410"/>
                          <a:pt x="800117" y="1609410"/>
                          <a:pt x="809510" y="1609237"/>
                        </a:cubicBezTo>
                        <a:cubicBezTo>
                          <a:pt x="1020268" y="1606118"/>
                          <a:pt x="1221422" y="1520575"/>
                          <a:pt x="1369872" y="1370937"/>
                        </a:cubicBezTo>
                        <a:cubicBezTo>
                          <a:pt x="1407823" y="1332705"/>
                          <a:pt x="1442066" y="1290962"/>
                          <a:pt x="1472140" y="1246268"/>
                        </a:cubicBezTo>
                        <a:cubicBezTo>
                          <a:pt x="1477160" y="1238827"/>
                          <a:pt x="1487262" y="1236864"/>
                          <a:pt x="1494703" y="1241885"/>
                        </a:cubicBezTo>
                        <a:cubicBezTo>
                          <a:pt x="1502145" y="1246905"/>
                          <a:pt x="1504107" y="1257008"/>
                          <a:pt x="1499086" y="1264449"/>
                        </a:cubicBezTo>
                        <a:cubicBezTo>
                          <a:pt x="1468026" y="1311101"/>
                          <a:pt x="1432468" y="1354597"/>
                          <a:pt x="1392923" y="1394312"/>
                        </a:cubicBezTo>
                        <a:cubicBezTo>
                          <a:pt x="1238199" y="1550439"/>
                          <a:pt x="1028324" y="1639519"/>
                          <a:pt x="808536" y="1642352"/>
                        </a:cubicBezTo>
                        <a:close/>
                      </a:path>
                    </a:pathLst>
                  </a:custGeom>
                  <a:solidFill>
                    <a:srgbClr val="6745FF"/>
                  </a:solidFill>
                  <a:ln w="32385" cap="flat">
                    <a:noFill/>
                    <a:prstDash val="solid"/>
                    <a:miter/>
                  </a:ln>
                </p:spPr>
                <p:txBody>
                  <a:bodyPr rtlCol="1" anchor="ctr"/>
                  <a:lstStyle/>
                  <a:p>
                    <a:endParaRPr lang="fa-IR"/>
                  </a:p>
                </p:txBody>
              </p:sp>
              <p:sp>
                <p:nvSpPr>
                  <p:cNvPr id="15" name="Freeform: Shape 14">
                    <a:extLst>
                      <a:ext uri="{FF2B5EF4-FFF2-40B4-BE49-F238E27FC236}">
                        <a16:creationId xmlns:a16="http://schemas.microsoft.com/office/drawing/2014/main" id="{5385ED1E-B4FB-4A5F-9886-83E44D6C8524}"/>
                      </a:ext>
                    </a:extLst>
                  </p:cNvPr>
                  <p:cNvSpPr/>
                  <p:nvPr/>
                </p:nvSpPr>
                <p:spPr>
                  <a:xfrm>
                    <a:off x="2568620" y="1600736"/>
                    <a:ext cx="160351" cy="161562"/>
                  </a:xfrm>
                  <a:custGeom>
                    <a:avLst/>
                    <a:gdLst>
                      <a:gd name="connsiteX0" fmla="*/ 138508 w 160351"/>
                      <a:gd name="connsiteY0" fmla="*/ 159935 h 161562"/>
                      <a:gd name="connsiteX1" fmla="*/ 138508 w 160351"/>
                      <a:gd name="connsiteY1" fmla="*/ 159935 h 161562"/>
                      <a:gd name="connsiteX2" fmla="*/ 15137 w 160351"/>
                      <a:gd name="connsiteY2" fmla="*/ 150845 h 161562"/>
                      <a:gd name="connsiteX3" fmla="*/ 40 w 160351"/>
                      <a:gd name="connsiteY3" fmla="*/ 133475 h 161562"/>
                      <a:gd name="connsiteX4" fmla="*/ 17410 w 160351"/>
                      <a:gd name="connsiteY4" fmla="*/ 118379 h 161562"/>
                      <a:gd name="connsiteX5" fmla="*/ 128118 w 160351"/>
                      <a:gd name="connsiteY5" fmla="*/ 126495 h 161562"/>
                      <a:gd name="connsiteX6" fmla="*/ 118703 w 160351"/>
                      <a:gd name="connsiteY6" fmla="*/ 17410 h 161562"/>
                      <a:gd name="connsiteX7" fmla="*/ 133800 w 160351"/>
                      <a:gd name="connsiteY7" fmla="*/ 40 h 161562"/>
                      <a:gd name="connsiteX8" fmla="*/ 151169 w 160351"/>
                      <a:gd name="connsiteY8" fmla="*/ 15137 h 161562"/>
                      <a:gd name="connsiteX9" fmla="*/ 160260 w 160351"/>
                      <a:gd name="connsiteY9" fmla="*/ 138508 h 161562"/>
                      <a:gd name="connsiteX10" fmla="*/ 141200 w 160351"/>
                      <a:gd name="connsiteY10" fmla="*/ 161472 h 161562"/>
                      <a:gd name="connsiteX11" fmla="*/ 138832 w 160351"/>
                      <a:gd name="connsiteY11" fmla="*/ 161558 h 1615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60351" h="161562">
                        <a:moveTo>
                          <a:pt x="138508" y="159935"/>
                        </a:moveTo>
                        <a:lnTo>
                          <a:pt x="138508" y="159935"/>
                        </a:lnTo>
                        <a:lnTo>
                          <a:pt x="15137" y="150845"/>
                        </a:lnTo>
                        <a:cubicBezTo>
                          <a:pt x="6172" y="150217"/>
                          <a:pt x="-587" y="142441"/>
                          <a:pt x="40" y="133475"/>
                        </a:cubicBezTo>
                        <a:cubicBezTo>
                          <a:pt x="668" y="124510"/>
                          <a:pt x="8444" y="117751"/>
                          <a:pt x="17410" y="118379"/>
                        </a:cubicBezTo>
                        <a:lnTo>
                          <a:pt x="128118" y="126495"/>
                        </a:lnTo>
                        <a:lnTo>
                          <a:pt x="118703" y="17410"/>
                        </a:lnTo>
                        <a:cubicBezTo>
                          <a:pt x="118076" y="8444"/>
                          <a:pt x="124835" y="668"/>
                          <a:pt x="133800" y="40"/>
                        </a:cubicBezTo>
                        <a:cubicBezTo>
                          <a:pt x="142765" y="-587"/>
                          <a:pt x="150542" y="6172"/>
                          <a:pt x="151169" y="15137"/>
                        </a:cubicBezTo>
                        <a:lnTo>
                          <a:pt x="160260" y="138508"/>
                        </a:lnTo>
                        <a:cubicBezTo>
                          <a:pt x="161338" y="150112"/>
                          <a:pt x="152804" y="160394"/>
                          <a:pt x="141200" y="161472"/>
                        </a:cubicBezTo>
                        <a:cubicBezTo>
                          <a:pt x="140413" y="161545"/>
                          <a:pt x="139622" y="161574"/>
                          <a:pt x="138832" y="161558"/>
                        </a:cubicBezTo>
                        <a:close/>
                      </a:path>
                    </a:pathLst>
                  </a:custGeom>
                  <a:solidFill>
                    <a:srgbClr val="6745FF"/>
                  </a:solidFill>
                  <a:ln w="32385" cap="flat">
                    <a:noFill/>
                    <a:prstDash val="solid"/>
                    <a:miter/>
                  </a:ln>
                </p:spPr>
                <p:txBody>
                  <a:bodyPr rtlCol="1" anchor="ctr"/>
                  <a:lstStyle/>
                  <a:p>
                    <a:endParaRPr lang="fa-IR"/>
                  </a:p>
                </p:txBody>
              </p:sp>
            </p:grpSp>
            <p:sp>
              <p:nvSpPr>
                <p:cNvPr id="13" name="Freeform: Shape 12">
                  <a:extLst>
                    <a:ext uri="{FF2B5EF4-FFF2-40B4-BE49-F238E27FC236}">
                      <a16:creationId xmlns:a16="http://schemas.microsoft.com/office/drawing/2014/main" id="{215F0D9E-10ED-4D41-8DD0-5C2A51882AFA}"/>
                    </a:ext>
                  </a:extLst>
                </p:cNvPr>
                <p:cNvSpPr/>
                <p:nvPr/>
              </p:nvSpPr>
              <p:spPr>
                <a:xfrm>
                  <a:off x="2067874" y="2035657"/>
                  <a:ext cx="312971" cy="314919"/>
                </a:xfrm>
                <a:custGeom>
                  <a:avLst/>
                  <a:gdLst>
                    <a:gd name="connsiteX0" fmla="*/ 297388 w 312971"/>
                    <a:gd name="connsiteY0" fmla="*/ 314919 h 314919"/>
                    <a:gd name="connsiteX1" fmla="*/ 16233 w 312971"/>
                    <a:gd name="connsiteY1" fmla="*/ 314919 h 314919"/>
                    <a:gd name="connsiteX2" fmla="*/ 0 w 312971"/>
                    <a:gd name="connsiteY2" fmla="*/ 298686 h 314919"/>
                    <a:gd name="connsiteX3" fmla="*/ 0 w 312971"/>
                    <a:gd name="connsiteY3" fmla="*/ 16233 h 314919"/>
                    <a:gd name="connsiteX4" fmla="*/ 16233 w 312971"/>
                    <a:gd name="connsiteY4" fmla="*/ 0 h 314919"/>
                    <a:gd name="connsiteX5" fmla="*/ 32466 w 312971"/>
                    <a:gd name="connsiteY5" fmla="*/ 16233 h 314919"/>
                    <a:gd name="connsiteX6" fmla="*/ 32466 w 312971"/>
                    <a:gd name="connsiteY6" fmla="*/ 282453 h 314919"/>
                    <a:gd name="connsiteX7" fmla="*/ 296739 w 312971"/>
                    <a:gd name="connsiteY7" fmla="*/ 282453 h 314919"/>
                    <a:gd name="connsiteX8" fmla="*/ 312972 w 312971"/>
                    <a:gd name="connsiteY8" fmla="*/ 298686 h 314919"/>
                    <a:gd name="connsiteX9" fmla="*/ 297388 w 312971"/>
                    <a:gd name="connsiteY9" fmla="*/ 314919 h 3149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12971" h="314919">
                      <a:moveTo>
                        <a:pt x="297388" y="314919"/>
                      </a:moveTo>
                      <a:lnTo>
                        <a:pt x="16233" y="314919"/>
                      </a:lnTo>
                      <a:cubicBezTo>
                        <a:pt x="7268" y="314919"/>
                        <a:pt x="0" y="307652"/>
                        <a:pt x="0" y="298686"/>
                      </a:cubicBezTo>
                      <a:lnTo>
                        <a:pt x="0" y="16233"/>
                      </a:lnTo>
                      <a:cubicBezTo>
                        <a:pt x="0" y="7268"/>
                        <a:pt x="7268" y="0"/>
                        <a:pt x="16233" y="0"/>
                      </a:cubicBezTo>
                      <a:cubicBezTo>
                        <a:pt x="25198" y="0"/>
                        <a:pt x="32466" y="7268"/>
                        <a:pt x="32466" y="16233"/>
                      </a:cubicBezTo>
                      <a:lnTo>
                        <a:pt x="32466" y="282453"/>
                      </a:lnTo>
                      <a:lnTo>
                        <a:pt x="296739" y="282453"/>
                      </a:lnTo>
                      <a:cubicBezTo>
                        <a:pt x="305704" y="282453"/>
                        <a:pt x="312972" y="289721"/>
                        <a:pt x="312972" y="298686"/>
                      </a:cubicBezTo>
                      <a:cubicBezTo>
                        <a:pt x="312978" y="307404"/>
                        <a:pt x="306099" y="314571"/>
                        <a:pt x="297388" y="314919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32385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endParaRPr lang="fa-IR"/>
                </a:p>
              </p:txBody>
            </p:sp>
          </p:grpSp>
        </p:grp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89AADC60-6F1D-48AB-A8F3-B7D4F1FB6C6B}"/>
              </a:ext>
            </a:extLst>
          </p:cNvPr>
          <p:cNvSpPr/>
          <p:nvPr/>
        </p:nvSpPr>
        <p:spPr>
          <a:xfrm>
            <a:off x="74645" y="4724094"/>
            <a:ext cx="9089524" cy="2064977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rgbClr val="7030A0"/>
            </a:solidFill>
          </a:ln>
          <a:effectLst>
            <a:outerShdw blurRad="190500" dist="127000" dir="8100000" algn="tr" rotWithShape="0">
              <a:schemeClr val="tx1">
                <a:lumMod val="75000"/>
                <a:lumOff val="25000"/>
                <a:alpha val="10000"/>
              </a:schemeClr>
            </a:outerShdw>
          </a:effectLst>
        </p:spPr>
        <p:txBody>
          <a:bodyPr wrap="square" lIns="252000" tIns="72000" rIns="252000" bIns="180000" anchor="ctr" anchorCtr="0">
            <a:normAutofit/>
          </a:bodyPr>
          <a:lstStyle/>
          <a:p>
            <a:pPr algn="justLow" rtl="1">
              <a:lnSpc>
                <a:spcPct val="150000"/>
              </a:lnSpc>
            </a:pPr>
            <a:r>
              <a:rPr lang="ar-SA" sz="2400" dirty="0" err="1"/>
              <a:t>پس</a:t>
            </a:r>
            <a:r>
              <a:rPr lang="ar-SA" sz="2400" dirty="0"/>
              <a:t> در اين سناريو و </a:t>
            </a:r>
            <a:r>
              <a:rPr lang="ar-SA" sz="2400" dirty="0" err="1"/>
              <a:t>سناريوهاي</a:t>
            </a:r>
            <a:r>
              <a:rPr lang="ar-SA" sz="2400" dirty="0"/>
              <a:t> مشابه </a:t>
            </a:r>
            <a:r>
              <a:rPr lang="ar-SA" sz="2400" dirty="0" err="1"/>
              <a:t>استفاده</a:t>
            </a:r>
            <a:r>
              <a:rPr lang="ar-SA" sz="2400" dirty="0"/>
              <a:t> از </a:t>
            </a:r>
            <a:r>
              <a:rPr lang="ar-SA" sz="2400" dirty="0" err="1"/>
              <a:t>سيگنال</a:t>
            </a:r>
            <a:r>
              <a:rPr lang="ar-SA" sz="2400" dirty="0"/>
              <a:t> بين سطوح توصيه </a:t>
            </a:r>
            <a:r>
              <a:rPr lang="ar-SA" sz="2400" dirty="0" err="1"/>
              <a:t>نميشود</a:t>
            </a:r>
            <a:r>
              <a:rPr lang="ar-SA" sz="2400" dirty="0"/>
              <a:t> زيرا </a:t>
            </a:r>
            <a:r>
              <a:rPr lang="ar-SA" sz="2400" dirty="0" err="1"/>
              <a:t>ميتواند</a:t>
            </a:r>
            <a:r>
              <a:rPr lang="ar-SA" sz="2400" dirty="0"/>
              <a:t> بدون </a:t>
            </a:r>
            <a:r>
              <a:rPr lang="ar-SA" sz="2400" dirty="0" err="1"/>
              <a:t>هيچ</a:t>
            </a:r>
            <a:r>
              <a:rPr lang="ar-SA" sz="2400" dirty="0"/>
              <a:t> </a:t>
            </a:r>
            <a:r>
              <a:rPr lang="ar-SA" sz="2400" dirty="0" err="1"/>
              <a:t>بهبودي</a:t>
            </a:r>
            <a:r>
              <a:rPr lang="ar-SA" sz="2400" dirty="0"/>
              <a:t>، باعث </a:t>
            </a:r>
            <a:r>
              <a:rPr lang="ar-SA" sz="2400" dirty="0" err="1"/>
              <a:t>افزايش</a:t>
            </a:r>
            <a:r>
              <a:rPr lang="ar-SA" sz="2400" dirty="0"/>
              <a:t> محاسبات و در </a:t>
            </a:r>
            <a:r>
              <a:rPr lang="ar-SA" sz="2400" dirty="0" err="1"/>
              <a:t>نتيجه</a:t>
            </a:r>
            <a:r>
              <a:rPr lang="ar-SA" sz="2400" dirty="0"/>
              <a:t> </a:t>
            </a:r>
            <a:r>
              <a:rPr lang="ar-SA" sz="2400" dirty="0" err="1"/>
              <a:t>كاهش</a:t>
            </a:r>
            <a:r>
              <a:rPr lang="ar-SA" sz="2400" dirty="0"/>
              <a:t> سرعت </a:t>
            </a:r>
            <a:r>
              <a:rPr lang="ar-SA" sz="2400" dirty="0" err="1"/>
              <a:t>همگرايي</a:t>
            </a:r>
            <a:r>
              <a:rPr lang="ar-SA" sz="2400" dirty="0"/>
              <a:t> شود. </a:t>
            </a:r>
            <a:endParaRPr lang="fa-IR" sz="2400" dirty="0">
              <a:solidFill>
                <a:schemeClr val="tx1">
                  <a:lumMod val="95000"/>
                  <a:lumOff val="5000"/>
                </a:schemeClr>
              </a:solidFill>
              <a:cs typeface="B Mitra" panose="00000400000000000000" pitchFamily="2" charset="-78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583FE5AD-2798-B874-2B27-7621C4F71F9A}"/>
              </a:ext>
            </a:extLst>
          </p:cNvPr>
          <p:cNvSpPr>
            <a:spLocks/>
          </p:cNvSpPr>
          <p:nvPr/>
        </p:nvSpPr>
        <p:spPr>
          <a:xfrm>
            <a:off x="9315596" y="124396"/>
            <a:ext cx="2643432" cy="512203"/>
          </a:xfrm>
          <a:prstGeom prst="roundRect">
            <a:avLst>
              <a:gd name="adj" fmla="val 31927"/>
            </a:avLst>
          </a:prstGeom>
          <a:solidFill>
            <a:schemeClr val="accent1"/>
          </a:solidFill>
          <a:ln w="13791" cap="flat">
            <a:solidFill>
              <a:srgbClr val="7030A0"/>
            </a:solidFill>
            <a:prstDash val="solid"/>
            <a:miter/>
          </a:ln>
          <a:effectLst>
            <a:outerShdw blurRad="76200" dist="38100" dir="8100000" algn="tr" rotWithShape="0">
              <a:schemeClr val="bg1">
                <a:lumMod val="50000"/>
                <a:alpha val="40000"/>
              </a:schemeClr>
            </a:outerShdw>
          </a:effectLst>
        </p:spPr>
        <p:txBody>
          <a:bodyPr rtlCol="1" anchor="ctr"/>
          <a:lstStyle/>
          <a:p>
            <a:pPr lvl="0" algn="ctr">
              <a:buClr>
                <a:schemeClr val="dk1"/>
              </a:buClr>
              <a:buSzPts val="1100"/>
            </a:pPr>
            <a:r>
              <a:rPr lang="fa-IR" sz="20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ira Sans Extra Condensed Medium"/>
                <a:ea typeface="Fira Sans Extra Condensed Medium"/>
                <a:cs typeface="IRAN Sans" panose="020B0400000000000000" pitchFamily="34" charset="-78"/>
                <a:sym typeface="Fira Sans Extra Condensed Medium"/>
              </a:rPr>
              <a:t>بهینه سازی همراه با مانع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458D3D5-B054-411B-7E45-583CCC18A05A}"/>
              </a:ext>
            </a:extLst>
          </p:cNvPr>
          <p:cNvSpPr/>
          <p:nvPr/>
        </p:nvSpPr>
        <p:spPr>
          <a:xfrm>
            <a:off x="9246637" y="695387"/>
            <a:ext cx="2870718" cy="5205037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rgbClr val="7030A0"/>
            </a:solidFill>
          </a:ln>
          <a:effectLst>
            <a:outerShdw blurRad="190500" dist="127000" dir="8100000" algn="tr" rotWithShape="0">
              <a:schemeClr val="tx1">
                <a:lumMod val="75000"/>
                <a:lumOff val="25000"/>
                <a:alpha val="10000"/>
              </a:schemeClr>
            </a:outerShdw>
          </a:effectLst>
        </p:spPr>
        <p:txBody>
          <a:bodyPr wrap="square" lIns="252000" tIns="72000" rIns="252000" bIns="180000" anchor="ctr" anchorCtr="0">
            <a:normAutofit/>
          </a:bodyPr>
          <a:lstStyle/>
          <a:p>
            <a:pPr algn="justLow" rtl="1">
              <a:lnSpc>
                <a:spcPct val="150000"/>
              </a:lnSpc>
            </a:pPr>
            <a:r>
              <a:rPr lang="ar-SA" sz="2000" dirty="0" err="1"/>
              <a:t>همانطور</a:t>
            </a:r>
            <a:r>
              <a:rPr lang="ar-SA" sz="2000" dirty="0"/>
              <a:t> كه مشاهده </a:t>
            </a:r>
            <a:r>
              <a:rPr lang="ar-SA" sz="2000" dirty="0" err="1"/>
              <a:t>ميشود</a:t>
            </a:r>
            <a:r>
              <a:rPr lang="ar-SA" sz="2000" dirty="0"/>
              <a:t> در حالتي كه </a:t>
            </a:r>
            <a:r>
              <a:rPr lang="ar-SA" sz="2000" dirty="0" err="1"/>
              <a:t>سيگنال</a:t>
            </a:r>
            <a:r>
              <a:rPr lang="ar-SA" sz="2000" dirty="0"/>
              <a:t> </a:t>
            </a:r>
            <a:r>
              <a:rPr lang="ar-SA" sz="2000" dirty="0" err="1"/>
              <a:t>بازتابي</a:t>
            </a:r>
            <a:r>
              <a:rPr lang="ar-SA" sz="2000" dirty="0"/>
              <a:t> بين سطوح در نظر </a:t>
            </a:r>
            <a:r>
              <a:rPr lang="ar-SA" sz="2000" dirty="0" err="1"/>
              <a:t>گرفته</a:t>
            </a:r>
            <a:r>
              <a:rPr lang="ar-SA" sz="2000" dirty="0"/>
              <a:t> شده است، </a:t>
            </a:r>
            <a:r>
              <a:rPr lang="ar-SA" sz="2000" dirty="0" err="1"/>
              <a:t>هيچ</a:t>
            </a:r>
            <a:r>
              <a:rPr lang="ar-SA" sz="2000" dirty="0"/>
              <a:t> </a:t>
            </a:r>
            <a:r>
              <a:rPr lang="ar-SA" sz="2000" dirty="0" err="1"/>
              <a:t>يك</a:t>
            </a:r>
            <a:r>
              <a:rPr lang="ar-SA" sz="2000" dirty="0"/>
              <a:t> از </a:t>
            </a:r>
            <a:r>
              <a:rPr lang="ar-SA" sz="2000" dirty="0" err="1"/>
              <a:t>كاربرها</a:t>
            </a:r>
            <a:r>
              <a:rPr lang="ar-SA" sz="2000" dirty="0"/>
              <a:t> </a:t>
            </a:r>
            <a:r>
              <a:rPr lang="ar-SA" sz="2000" dirty="0" err="1"/>
              <a:t>بهبود</a:t>
            </a:r>
            <a:r>
              <a:rPr lang="ar-SA" sz="2000" dirty="0"/>
              <a:t> خاصي را مشاهده </a:t>
            </a:r>
            <a:r>
              <a:rPr lang="ar-SA" sz="2000" dirty="0" err="1"/>
              <a:t>نميكنند</a:t>
            </a:r>
            <a:r>
              <a:rPr lang="ar-SA" sz="2000" dirty="0"/>
              <a:t> و فقط </a:t>
            </a:r>
            <a:r>
              <a:rPr lang="ar-SA" sz="2000" dirty="0" err="1"/>
              <a:t>با</a:t>
            </a:r>
            <a:r>
              <a:rPr lang="ar-SA" sz="2000" dirty="0"/>
              <a:t> ايجاد </a:t>
            </a:r>
            <a:r>
              <a:rPr lang="ar-SA" sz="2000" dirty="0" err="1"/>
              <a:t>پيچيدگي</a:t>
            </a:r>
            <a:r>
              <a:rPr lang="ar-SA" sz="2000" dirty="0"/>
              <a:t> زماني در </a:t>
            </a:r>
            <a:r>
              <a:rPr lang="ar-SA" sz="2000" dirty="0" err="1"/>
              <a:t>مسئله</a:t>
            </a:r>
            <a:r>
              <a:rPr lang="ar-SA" sz="2000" dirty="0"/>
              <a:t>، باعث </a:t>
            </a:r>
            <a:r>
              <a:rPr lang="ar-SA" sz="2000" dirty="0" err="1"/>
              <a:t>كاهش</a:t>
            </a:r>
            <a:r>
              <a:rPr lang="ar-SA" sz="2000" dirty="0"/>
              <a:t> سرعت </a:t>
            </a:r>
            <a:r>
              <a:rPr lang="ar-SA" sz="2000" dirty="0" err="1"/>
              <a:t>همگرايي</a:t>
            </a:r>
            <a:r>
              <a:rPr lang="ar-SA" sz="2000" dirty="0"/>
              <a:t> آن شده ايم.</a:t>
            </a:r>
            <a:endParaRPr lang="fa-IR" sz="2000" dirty="0">
              <a:solidFill>
                <a:schemeClr val="tx1">
                  <a:lumMod val="95000"/>
                  <a:lumOff val="5000"/>
                </a:schemeClr>
              </a:solidFill>
              <a:cs typeface="B Mitra" panose="00000400000000000000" pitchFamily="2" charset="-78"/>
            </a:endParaRPr>
          </a:p>
        </p:txBody>
      </p:sp>
      <p:pic>
        <p:nvPicPr>
          <p:cNvPr id="4" name="Picture 3" descr="A graph showing the difference between different colored lines&#10;&#10;Description automatically generated">
            <a:extLst>
              <a:ext uri="{FF2B5EF4-FFF2-40B4-BE49-F238E27FC236}">
                <a16:creationId xmlns:a16="http://schemas.microsoft.com/office/drawing/2014/main" id="{5AE08549-FFDD-ECFA-56B6-E56DC327BB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51" y="50216"/>
            <a:ext cx="5192223" cy="4596375"/>
          </a:xfrm>
          <a:prstGeom prst="rect">
            <a:avLst/>
          </a:prstGeom>
          <a:ln>
            <a:solidFill>
              <a:srgbClr val="002060"/>
            </a:solidFill>
          </a:ln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863B8279-660E-41C7-ED2C-F1AEC919ED93}"/>
              </a:ext>
            </a:extLst>
          </p:cNvPr>
          <p:cNvSpPr/>
          <p:nvPr/>
        </p:nvSpPr>
        <p:spPr>
          <a:xfrm>
            <a:off x="1747761" y="183754"/>
            <a:ext cx="1885001" cy="279917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rgbClr val="7030A0"/>
            </a:solidFill>
          </a:ln>
          <a:effectLst>
            <a:outerShdw blurRad="190500" dist="127000" dir="8100000" algn="tr" rotWithShape="0">
              <a:schemeClr val="tx1">
                <a:lumMod val="75000"/>
                <a:lumOff val="25000"/>
                <a:alpha val="10000"/>
              </a:schemeClr>
            </a:outerShdw>
          </a:effectLst>
        </p:spPr>
        <p:txBody>
          <a:bodyPr wrap="square" lIns="252000" tIns="72000" rIns="252000" bIns="180000" anchor="ctr" anchorCtr="0">
            <a:noAutofit/>
          </a:bodyPr>
          <a:lstStyle/>
          <a:p>
            <a:pPr algn="ctr" rtl="1">
              <a:lnSpc>
                <a:spcPct val="150000"/>
              </a:lnSpc>
            </a:pPr>
            <a:r>
              <a:rPr lang="fa-IR" dirty="0">
                <a:solidFill>
                  <a:schemeClr val="tx1">
                    <a:lumMod val="95000"/>
                    <a:lumOff val="5000"/>
                  </a:schemeClr>
                </a:solidFill>
                <a:cs typeface="B Mitra" panose="00000400000000000000" pitchFamily="2" charset="-78"/>
              </a:rPr>
              <a:t>مجموع نرخ دو کاربر</a:t>
            </a:r>
          </a:p>
        </p:txBody>
      </p:sp>
      <p:pic>
        <p:nvPicPr>
          <p:cNvPr id="18" name="Picture 17" descr="A graph showing the difference between different colored lines&#10;&#10;Description automatically generated">
            <a:extLst>
              <a:ext uri="{FF2B5EF4-FFF2-40B4-BE49-F238E27FC236}">
                <a16:creationId xmlns:a16="http://schemas.microsoft.com/office/drawing/2014/main" id="{55C6326E-CBE3-980A-6701-8858A10EE5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8842" y="88967"/>
            <a:ext cx="3795325" cy="2220685"/>
          </a:xfrm>
          <a:prstGeom prst="rect">
            <a:avLst/>
          </a:prstGeom>
          <a:ln>
            <a:solidFill>
              <a:srgbClr val="002060"/>
            </a:solidFill>
          </a:ln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90AB51BE-C26E-C0D7-B222-448B97AC0DE8}"/>
              </a:ext>
            </a:extLst>
          </p:cNvPr>
          <p:cNvSpPr/>
          <p:nvPr/>
        </p:nvSpPr>
        <p:spPr>
          <a:xfrm>
            <a:off x="6427715" y="94061"/>
            <a:ext cx="1615271" cy="22965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rgbClr val="7030A0"/>
            </a:solidFill>
          </a:ln>
          <a:effectLst>
            <a:outerShdw blurRad="190500" dist="127000" dir="8100000" algn="tr" rotWithShape="0">
              <a:schemeClr val="tx1">
                <a:lumMod val="75000"/>
                <a:lumOff val="25000"/>
                <a:alpha val="10000"/>
              </a:schemeClr>
            </a:outerShdw>
          </a:effectLst>
        </p:spPr>
        <p:txBody>
          <a:bodyPr wrap="square" lIns="252000" tIns="72000" rIns="252000" bIns="180000" anchor="ctr" anchorCtr="0">
            <a:noAutofit/>
          </a:bodyPr>
          <a:lstStyle/>
          <a:p>
            <a:pPr algn="ctr" rtl="1">
              <a:lnSpc>
                <a:spcPct val="150000"/>
              </a:lnSpc>
            </a:pPr>
            <a:r>
              <a:rPr lang="fa-IR" dirty="0">
                <a:solidFill>
                  <a:schemeClr val="tx1">
                    <a:lumMod val="95000"/>
                    <a:lumOff val="5000"/>
                  </a:schemeClr>
                </a:solidFill>
                <a:cs typeface="B Mitra" panose="00000400000000000000" pitchFamily="2" charset="-78"/>
              </a:rPr>
              <a:t>نرخ کاربر اول</a:t>
            </a:r>
          </a:p>
        </p:txBody>
      </p:sp>
      <p:pic>
        <p:nvPicPr>
          <p:cNvPr id="20" name="Picture 19" descr="A graph showing the difference between different colored lines&#10;&#10;Description automatically generated">
            <a:extLst>
              <a:ext uri="{FF2B5EF4-FFF2-40B4-BE49-F238E27FC236}">
                <a16:creationId xmlns:a16="http://schemas.microsoft.com/office/drawing/2014/main" id="{3FA1DE94-EB84-B6D7-C558-CABC427FB4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8841" y="2387155"/>
            <a:ext cx="3795325" cy="2249022"/>
          </a:xfrm>
          <a:prstGeom prst="rect">
            <a:avLst/>
          </a:prstGeom>
          <a:ln>
            <a:solidFill>
              <a:srgbClr val="002060"/>
            </a:solidFill>
          </a:ln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B485CCE0-3A51-267B-2A38-28958161F6C5}"/>
              </a:ext>
            </a:extLst>
          </p:cNvPr>
          <p:cNvSpPr/>
          <p:nvPr/>
        </p:nvSpPr>
        <p:spPr>
          <a:xfrm>
            <a:off x="6427714" y="2397569"/>
            <a:ext cx="1615271" cy="22965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rgbClr val="7030A0"/>
            </a:solidFill>
          </a:ln>
          <a:effectLst>
            <a:outerShdw blurRad="190500" dist="127000" dir="8100000" algn="tr" rotWithShape="0">
              <a:schemeClr val="tx1">
                <a:lumMod val="75000"/>
                <a:lumOff val="25000"/>
                <a:alpha val="10000"/>
              </a:schemeClr>
            </a:outerShdw>
          </a:effectLst>
        </p:spPr>
        <p:txBody>
          <a:bodyPr wrap="square" lIns="252000" tIns="72000" rIns="252000" bIns="180000" anchor="ctr" anchorCtr="0">
            <a:noAutofit/>
          </a:bodyPr>
          <a:lstStyle/>
          <a:p>
            <a:pPr algn="ctr" rtl="1">
              <a:lnSpc>
                <a:spcPct val="150000"/>
              </a:lnSpc>
            </a:pPr>
            <a:r>
              <a:rPr lang="fa-IR" dirty="0">
                <a:solidFill>
                  <a:schemeClr val="tx1">
                    <a:lumMod val="95000"/>
                    <a:lumOff val="5000"/>
                  </a:schemeClr>
                </a:solidFill>
                <a:cs typeface="B Mitra" panose="00000400000000000000" pitchFamily="2" charset="-78"/>
              </a:rPr>
              <a:t>نرخ کاربر دوم</a:t>
            </a:r>
          </a:p>
        </p:txBody>
      </p:sp>
    </p:spTree>
    <p:extLst>
      <p:ext uri="{BB962C8B-B14F-4D97-AF65-F5344CB8AC3E}">
        <p14:creationId xmlns:p14="http://schemas.microsoft.com/office/powerpoint/2010/main" val="337160938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" grpId="0" animBg="1"/>
      <p:bldP spid="29" grpId="0" animBg="1"/>
      <p:bldP spid="30" grpId="0" animBg="1"/>
      <p:bldP spid="31" grpId="0" animBg="1"/>
      <p:bldP spid="32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graph showing the difference between different colored lines&#10;&#10;Description automatically generated with medium confidence">
            <a:extLst>
              <a:ext uri="{FF2B5EF4-FFF2-40B4-BE49-F238E27FC236}">
                <a16:creationId xmlns:a16="http://schemas.microsoft.com/office/drawing/2014/main" id="{FCB8F548-E335-9AF0-D9A9-3135453D51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1607" y="1487184"/>
            <a:ext cx="5211731" cy="4596376"/>
          </a:xfrm>
          <a:prstGeom prst="rect">
            <a:avLst/>
          </a:prstGeom>
          <a:ln>
            <a:solidFill>
              <a:srgbClr val="002060"/>
            </a:solidFill>
          </a:ln>
        </p:spPr>
      </p:pic>
      <p:pic>
        <p:nvPicPr>
          <p:cNvPr id="11" name="Picture 10" descr="A graph showing the difference between different colored lines&#10;&#10;Description automatically generated">
            <a:extLst>
              <a:ext uri="{FF2B5EF4-FFF2-40B4-BE49-F238E27FC236}">
                <a16:creationId xmlns:a16="http://schemas.microsoft.com/office/drawing/2014/main" id="{FA9C5161-EDC2-BE00-1C32-797C7D3B21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172" y="1487184"/>
            <a:ext cx="5192223" cy="4596375"/>
          </a:xfrm>
          <a:prstGeom prst="rect">
            <a:avLst/>
          </a:prstGeom>
          <a:ln>
            <a:solidFill>
              <a:srgbClr val="002060"/>
            </a:solidFill>
          </a:ln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8159EC97-3110-0D39-F06F-E1C94FCE1070}"/>
              </a:ext>
            </a:extLst>
          </p:cNvPr>
          <p:cNvSpPr>
            <a:spLocks/>
          </p:cNvSpPr>
          <p:nvPr/>
        </p:nvSpPr>
        <p:spPr>
          <a:xfrm>
            <a:off x="4049339" y="209939"/>
            <a:ext cx="4093322" cy="993710"/>
          </a:xfrm>
          <a:prstGeom prst="roundRect">
            <a:avLst>
              <a:gd name="adj" fmla="val 31927"/>
            </a:avLst>
          </a:prstGeom>
          <a:solidFill>
            <a:schemeClr val="accent1"/>
          </a:solidFill>
          <a:ln w="13791" cap="flat">
            <a:solidFill>
              <a:srgbClr val="7030A0"/>
            </a:solidFill>
            <a:prstDash val="solid"/>
            <a:miter/>
          </a:ln>
          <a:effectLst>
            <a:outerShdw blurRad="76200" dist="38100" dir="8100000" algn="tr" rotWithShape="0">
              <a:schemeClr val="bg1">
                <a:lumMod val="50000"/>
                <a:alpha val="40000"/>
              </a:schemeClr>
            </a:outerShdw>
          </a:effectLst>
        </p:spPr>
        <p:txBody>
          <a:bodyPr rtlCol="1" anchor="ctr"/>
          <a:lstStyle/>
          <a:p>
            <a:pPr lvl="0" algn="ctr">
              <a:buClr>
                <a:schemeClr val="dk1"/>
              </a:buClr>
              <a:buSzPts val="1100"/>
            </a:pPr>
            <a:r>
              <a:rPr lang="fa-IR" sz="36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ira Sans Extra Condensed Medium"/>
                <a:ea typeface="Fira Sans Extra Condensed Medium"/>
                <a:cs typeface="IRAN Sans" panose="020B0400000000000000" pitchFamily="34" charset="-78"/>
                <a:sym typeface="Fira Sans Extra Condensed Medium"/>
              </a:rPr>
              <a:t>قضاوت نهایی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7947853-5868-D5C3-4708-8728E6B274DB}"/>
              </a:ext>
            </a:extLst>
          </p:cNvPr>
          <p:cNvSpPr/>
          <p:nvPr/>
        </p:nvSpPr>
        <p:spPr>
          <a:xfrm>
            <a:off x="7508372" y="1561829"/>
            <a:ext cx="3278199" cy="39655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rgbClr val="7030A0"/>
            </a:solidFill>
          </a:ln>
          <a:effectLst>
            <a:outerShdw blurRad="190500" dist="127000" dir="8100000" algn="tr" rotWithShape="0">
              <a:schemeClr val="tx1">
                <a:lumMod val="75000"/>
                <a:lumOff val="25000"/>
                <a:alpha val="10000"/>
              </a:schemeClr>
            </a:outerShdw>
          </a:effectLst>
        </p:spPr>
        <p:txBody>
          <a:bodyPr wrap="square" lIns="252000" tIns="72000" rIns="252000" bIns="180000" anchor="ctr" anchorCtr="0">
            <a:noAutofit/>
          </a:bodyPr>
          <a:lstStyle/>
          <a:p>
            <a:pPr algn="ctr" rtl="1">
              <a:lnSpc>
                <a:spcPct val="150000"/>
              </a:lnSpc>
            </a:pPr>
            <a:r>
              <a:rPr lang="fa-IR" dirty="0">
                <a:solidFill>
                  <a:schemeClr val="tx1">
                    <a:lumMod val="95000"/>
                    <a:lumOff val="5000"/>
                  </a:schemeClr>
                </a:solidFill>
                <a:cs typeface="B Mitra" panose="00000400000000000000" pitchFamily="2" charset="-78"/>
              </a:rPr>
              <a:t>مجموع نرخ دو کاربر در حالت بدون مانع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E51B232-D6C9-B66B-9F43-6C69C8882E42}"/>
              </a:ext>
            </a:extLst>
          </p:cNvPr>
          <p:cNvSpPr/>
          <p:nvPr/>
        </p:nvSpPr>
        <p:spPr>
          <a:xfrm>
            <a:off x="1415183" y="1561828"/>
            <a:ext cx="3278199" cy="39655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rgbClr val="7030A0"/>
            </a:solidFill>
          </a:ln>
          <a:effectLst>
            <a:outerShdw blurRad="190500" dist="127000" dir="8100000" algn="tr" rotWithShape="0">
              <a:schemeClr val="tx1">
                <a:lumMod val="75000"/>
                <a:lumOff val="25000"/>
                <a:alpha val="10000"/>
              </a:schemeClr>
            </a:outerShdw>
          </a:effectLst>
        </p:spPr>
        <p:txBody>
          <a:bodyPr wrap="square" lIns="252000" tIns="72000" rIns="252000" bIns="180000" anchor="ctr" anchorCtr="0">
            <a:noAutofit/>
          </a:bodyPr>
          <a:lstStyle/>
          <a:p>
            <a:pPr algn="ctr" rtl="1">
              <a:lnSpc>
                <a:spcPct val="150000"/>
              </a:lnSpc>
            </a:pPr>
            <a:r>
              <a:rPr lang="fa-IR" dirty="0">
                <a:solidFill>
                  <a:schemeClr val="tx1">
                    <a:lumMod val="95000"/>
                    <a:lumOff val="5000"/>
                  </a:schemeClr>
                </a:solidFill>
                <a:cs typeface="B Mitra" panose="00000400000000000000" pitchFamily="2" charset="-78"/>
              </a:rPr>
              <a:t>مجموع نرخ دو کاربر در حالت با مانع</a:t>
            </a:r>
          </a:p>
        </p:txBody>
      </p:sp>
    </p:spTree>
    <p:extLst>
      <p:ext uri="{BB962C8B-B14F-4D97-AF65-F5344CB8AC3E}">
        <p14:creationId xmlns:p14="http://schemas.microsoft.com/office/powerpoint/2010/main" val="46171128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C386479-9B7A-401A-B374-7B5400C90FB5}"/>
              </a:ext>
            </a:extLst>
          </p:cNvPr>
          <p:cNvGrpSpPr/>
          <p:nvPr/>
        </p:nvGrpSpPr>
        <p:grpSpPr>
          <a:xfrm>
            <a:off x="10795777" y="5977310"/>
            <a:ext cx="1224080" cy="734400"/>
            <a:chOff x="10781922" y="158400"/>
            <a:chExt cx="1224080" cy="734400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EF514890-C979-4D34-8D11-16573DC5C646}"/>
                </a:ext>
              </a:extLst>
            </p:cNvPr>
            <p:cNvSpPr/>
            <p:nvPr/>
          </p:nvSpPr>
          <p:spPr>
            <a:xfrm>
              <a:off x="10781922" y="329613"/>
              <a:ext cx="528849" cy="403893"/>
            </a:xfrm>
            <a:prstGeom prst="roundRect">
              <a:avLst>
                <a:gd name="adj" fmla="val 8169"/>
              </a:avLst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97000"/>
                  </a:schemeClr>
                </a:gs>
              </a:gsLst>
              <a:lin ang="8100000" scaled="1"/>
              <a:tileRect/>
            </a:gradFill>
            <a:ln w="13791" cap="flat">
              <a:noFill/>
              <a:prstDash val="solid"/>
              <a:miter/>
            </a:ln>
            <a:effectLst>
              <a:outerShdw blurRad="76200" dist="38100" dir="8100000" algn="tr" rotWithShape="0">
                <a:schemeClr val="bg1">
                  <a:lumMod val="50000"/>
                  <a:alpha val="40000"/>
                </a:schemeClr>
              </a:outerShdw>
            </a:effectLst>
          </p:spPr>
          <p:txBody>
            <a:bodyPr lIns="0" tIns="36000" rIns="54000" bIns="0" rtlCol="1" anchor="ctr"/>
            <a:lstStyle/>
            <a:p>
              <a:pPr algn="ctr"/>
              <a:r>
                <a:rPr lang="fa-IR" sz="2400" b="1">
                  <a:cs typeface="IRAN Sans" panose="020B0400000000000000" pitchFamily="34" charset="-78"/>
                </a:rPr>
                <a:t>1</a:t>
              </a:r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38937628-D2B4-403C-9B2A-228FDE83004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1271602" y="158400"/>
              <a:ext cx="734400" cy="734400"/>
              <a:chOff x="8467999" y="2706737"/>
              <a:chExt cx="1145658" cy="1145658"/>
            </a:xfrm>
          </p:grpSpPr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893BD035-A14E-4F14-8F5D-F5E9E5675456}"/>
                  </a:ext>
                </a:extLst>
              </p:cNvPr>
              <p:cNvSpPr/>
              <p:nvPr/>
            </p:nvSpPr>
            <p:spPr>
              <a:xfrm>
                <a:off x="8467999" y="2706737"/>
                <a:ext cx="1145658" cy="1145658"/>
              </a:xfrm>
              <a:prstGeom prst="roundRect">
                <a:avLst>
                  <a:gd name="adj" fmla="val 8169"/>
                </a:avLst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97000"/>
                    </a:schemeClr>
                  </a:gs>
                </a:gsLst>
                <a:lin ang="8100000" scaled="1"/>
                <a:tileRect/>
              </a:gradFill>
              <a:ln w="13791" cap="flat">
                <a:noFill/>
                <a:prstDash val="solid"/>
                <a:miter/>
              </a:ln>
              <a:effectLst>
                <a:outerShdw blurRad="76200" dist="38100" dir="8100000" algn="tr" rotWithShape="0">
                  <a:schemeClr val="bg1">
                    <a:lumMod val="50000"/>
                    <a:alpha val="40000"/>
                  </a:schemeClr>
                </a:outerShdw>
              </a:effectLst>
            </p:spPr>
            <p:txBody>
              <a:bodyPr rtlCol="1" anchor="ctr"/>
              <a:lstStyle/>
              <a:p>
                <a:endParaRPr lang="fa-IR"/>
              </a:p>
            </p:txBody>
          </p:sp>
          <p:grpSp>
            <p:nvGrpSpPr>
              <p:cNvPr id="22" name="Graphic 26">
                <a:extLst>
                  <a:ext uri="{FF2B5EF4-FFF2-40B4-BE49-F238E27FC236}">
                    <a16:creationId xmlns:a16="http://schemas.microsoft.com/office/drawing/2014/main" id="{3E2FE5E1-79ED-40EF-A391-57B8D2A296DD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725391" y="2865566"/>
                <a:ext cx="630867" cy="828000"/>
                <a:chOff x="7140329" y="710984"/>
                <a:chExt cx="385023" cy="505342"/>
              </a:xfrm>
              <a:solidFill>
                <a:schemeClr val="accent1"/>
              </a:solidFill>
            </p:grpSpPr>
            <p:sp>
              <p:nvSpPr>
                <p:cNvPr id="23" name="Freeform: Shape 22">
                  <a:extLst>
                    <a:ext uri="{FF2B5EF4-FFF2-40B4-BE49-F238E27FC236}">
                      <a16:creationId xmlns:a16="http://schemas.microsoft.com/office/drawing/2014/main" id="{975903CA-45EF-4CEE-A440-36D8A1C1D6E0}"/>
                    </a:ext>
                  </a:extLst>
                </p:cNvPr>
                <p:cNvSpPr/>
                <p:nvPr/>
              </p:nvSpPr>
              <p:spPr>
                <a:xfrm>
                  <a:off x="7140329" y="1083622"/>
                  <a:ext cx="104730" cy="132705"/>
                </a:xfrm>
                <a:custGeom>
                  <a:avLst/>
                  <a:gdLst>
                    <a:gd name="connsiteX0" fmla="*/ 84401 w 104730"/>
                    <a:gd name="connsiteY0" fmla="*/ 8723 h 132705"/>
                    <a:gd name="connsiteX1" fmla="*/ 23040 w 104730"/>
                    <a:gd name="connsiteY1" fmla="*/ 17603 h 132705"/>
                    <a:gd name="connsiteX2" fmla="*/ 12880 w 104730"/>
                    <a:gd name="connsiteY2" fmla="*/ 49203 h 132705"/>
                    <a:gd name="connsiteX3" fmla="*/ 14160 w 104730"/>
                    <a:gd name="connsiteY3" fmla="*/ 70723 h 132705"/>
                    <a:gd name="connsiteX4" fmla="*/ 800 w 104730"/>
                    <a:gd name="connsiteY4" fmla="*/ 103523 h 132705"/>
                    <a:gd name="connsiteX5" fmla="*/ 36561 w 104730"/>
                    <a:gd name="connsiteY5" fmla="*/ 104723 h 132705"/>
                    <a:gd name="connsiteX6" fmla="*/ 0 w 104730"/>
                    <a:gd name="connsiteY6" fmla="*/ 131763 h 132705"/>
                    <a:gd name="connsiteX7" fmla="*/ 94961 w 104730"/>
                    <a:gd name="connsiteY7" fmla="*/ 80883 h 132705"/>
                    <a:gd name="connsiteX8" fmla="*/ 84401 w 104730"/>
                    <a:gd name="connsiteY8" fmla="*/ 8723 h 1327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04730" h="132705">
                      <a:moveTo>
                        <a:pt x="84401" y="8723"/>
                      </a:moveTo>
                      <a:cubicBezTo>
                        <a:pt x="65005" y="-5769"/>
                        <a:pt x="37533" y="-1793"/>
                        <a:pt x="23040" y="17603"/>
                      </a:cubicBezTo>
                      <a:cubicBezTo>
                        <a:pt x="15907" y="26541"/>
                        <a:pt x="12292" y="37782"/>
                        <a:pt x="12880" y="49203"/>
                      </a:cubicBezTo>
                      <a:cubicBezTo>
                        <a:pt x="13680" y="56403"/>
                        <a:pt x="13760" y="62323"/>
                        <a:pt x="14160" y="70723"/>
                      </a:cubicBezTo>
                      <a:cubicBezTo>
                        <a:pt x="16000" y="107363"/>
                        <a:pt x="800" y="103523"/>
                        <a:pt x="800" y="103523"/>
                      </a:cubicBezTo>
                      <a:cubicBezTo>
                        <a:pt x="11741" y="109975"/>
                        <a:pt x="25211" y="110427"/>
                        <a:pt x="36561" y="104723"/>
                      </a:cubicBezTo>
                      <a:cubicBezTo>
                        <a:pt x="36561" y="104723"/>
                        <a:pt x="14080" y="127843"/>
                        <a:pt x="0" y="131763"/>
                      </a:cubicBezTo>
                      <a:cubicBezTo>
                        <a:pt x="0" y="131763"/>
                        <a:pt x="53121" y="143923"/>
                        <a:pt x="94961" y="80883"/>
                      </a:cubicBezTo>
                      <a:cubicBezTo>
                        <a:pt x="111330" y="57882"/>
                        <a:pt x="106674" y="26069"/>
                        <a:pt x="84401" y="8723"/>
                      </a:cubicBezTo>
                      <a:close/>
                    </a:path>
                  </a:pathLst>
                </a:custGeom>
                <a:solidFill>
                  <a:srgbClr val="FFB361"/>
                </a:solidFill>
                <a:ln w="7938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endParaRPr lang="fa-IR"/>
                </a:p>
              </p:txBody>
            </p:sp>
            <p:sp>
              <p:nvSpPr>
                <p:cNvPr id="24" name="Freeform: Shape 23">
                  <a:extLst>
                    <a:ext uri="{FF2B5EF4-FFF2-40B4-BE49-F238E27FC236}">
                      <a16:creationId xmlns:a16="http://schemas.microsoft.com/office/drawing/2014/main" id="{E2A51579-9F17-44A4-BA6F-26B9AB3E5599}"/>
                    </a:ext>
                  </a:extLst>
                </p:cNvPr>
                <p:cNvSpPr/>
                <p:nvPr/>
              </p:nvSpPr>
              <p:spPr>
                <a:xfrm>
                  <a:off x="7205173" y="710984"/>
                  <a:ext cx="320178" cy="378225"/>
                </a:xfrm>
                <a:custGeom>
                  <a:avLst/>
                  <a:gdLst>
                    <a:gd name="connsiteX0" fmla="*/ 297081 w 320178"/>
                    <a:gd name="connsiteY0" fmla="*/ 8000 h 378225"/>
                    <a:gd name="connsiteX1" fmla="*/ 306762 w 320178"/>
                    <a:gd name="connsiteY1" fmla="*/ 16000 h 378225"/>
                    <a:gd name="connsiteX2" fmla="*/ 307482 w 320178"/>
                    <a:gd name="connsiteY2" fmla="*/ 19360 h 378225"/>
                    <a:gd name="connsiteX3" fmla="*/ 273881 w 320178"/>
                    <a:gd name="connsiteY3" fmla="*/ 176000 h 378225"/>
                    <a:gd name="connsiteX4" fmla="*/ 131479 w 320178"/>
                    <a:gd name="connsiteY4" fmla="*/ 366320 h 378225"/>
                    <a:gd name="connsiteX5" fmla="*/ 123479 w 320178"/>
                    <a:gd name="connsiteY5" fmla="*/ 370240 h 378225"/>
                    <a:gd name="connsiteX6" fmla="*/ 117639 w 320178"/>
                    <a:gd name="connsiteY6" fmla="*/ 368320 h 378225"/>
                    <a:gd name="connsiteX7" fmla="*/ 11877 w 320178"/>
                    <a:gd name="connsiteY7" fmla="*/ 289120 h 378225"/>
                    <a:gd name="connsiteX8" fmla="*/ 9877 w 320178"/>
                    <a:gd name="connsiteY8" fmla="*/ 275440 h 378225"/>
                    <a:gd name="connsiteX9" fmla="*/ 152279 w 320178"/>
                    <a:gd name="connsiteY9" fmla="*/ 84960 h 378225"/>
                    <a:gd name="connsiteX10" fmla="*/ 293001 w 320178"/>
                    <a:gd name="connsiteY10" fmla="*/ 8000 h 378225"/>
                    <a:gd name="connsiteX11" fmla="*/ 296441 w 320178"/>
                    <a:gd name="connsiteY11" fmla="*/ 8000 h 378225"/>
                    <a:gd name="connsiteX12" fmla="*/ 297081 w 320178"/>
                    <a:gd name="connsiteY12" fmla="*/ 8000 h 378225"/>
                    <a:gd name="connsiteX13" fmla="*/ 297081 w 320178"/>
                    <a:gd name="connsiteY13" fmla="*/ 0 h 378225"/>
                    <a:gd name="connsiteX14" fmla="*/ 295881 w 320178"/>
                    <a:gd name="connsiteY14" fmla="*/ 0 h 378225"/>
                    <a:gd name="connsiteX15" fmla="*/ 292441 w 320178"/>
                    <a:gd name="connsiteY15" fmla="*/ 0 h 378225"/>
                    <a:gd name="connsiteX16" fmla="*/ 145879 w 320178"/>
                    <a:gd name="connsiteY16" fmla="*/ 80000 h 378225"/>
                    <a:gd name="connsiteX17" fmla="*/ 3477 w 320178"/>
                    <a:gd name="connsiteY17" fmla="*/ 270720 h 378225"/>
                    <a:gd name="connsiteX18" fmla="*/ 7157 w 320178"/>
                    <a:gd name="connsiteY18" fmla="*/ 295520 h 378225"/>
                    <a:gd name="connsiteX19" fmla="*/ 113159 w 320178"/>
                    <a:gd name="connsiteY19" fmla="*/ 374720 h 378225"/>
                    <a:gd name="connsiteX20" fmla="*/ 137959 w 320178"/>
                    <a:gd name="connsiteY20" fmla="*/ 371120 h 378225"/>
                    <a:gd name="connsiteX21" fmla="*/ 280361 w 320178"/>
                    <a:gd name="connsiteY21" fmla="*/ 180560 h 378225"/>
                    <a:gd name="connsiteX22" fmla="*/ 315402 w 320178"/>
                    <a:gd name="connsiteY22" fmla="*/ 17360 h 378225"/>
                    <a:gd name="connsiteX23" fmla="*/ 314682 w 320178"/>
                    <a:gd name="connsiteY23" fmla="*/ 14000 h 378225"/>
                    <a:gd name="connsiteX24" fmla="*/ 297081 w 320178"/>
                    <a:gd name="connsiteY24" fmla="*/ 0 h 3782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320178" h="378225">
                      <a:moveTo>
                        <a:pt x="297081" y="8000"/>
                      </a:moveTo>
                      <a:cubicBezTo>
                        <a:pt x="301800" y="8025"/>
                        <a:pt x="305848" y="11371"/>
                        <a:pt x="306762" y="16000"/>
                      </a:cubicBezTo>
                      <a:lnTo>
                        <a:pt x="307482" y="19360"/>
                      </a:lnTo>
                      <a:cubicBezTo>
                        <a:pt x="319640" y="73975"/>
                        <a:pt x="307370" y="131177"/>
                        <a:pt x="273881" y="176000"/>
                      </a:cubicBezTo>
                      <a:lnTo>
                        <a:pt x="131479" y="366320"/>
                      </a:lnTo>
                      <a:cubicBezTo>
                        <a:pt x="129608" y="368849"/>
                        <a:pt x="126624" y="370312"/>
                        <a:pt x="123479" y="370240"/>
                      </a:cubicBezTo>
                      <a:cubicBezTo>
                        <a:pt x="121372" y="370270"/>
                        <a:pt x="119316" y="369594"/>
                        <a:pt x="117639" y="368320"/>
                      </a:cubicBezTo>
                      <a:lnTo>
                        <a:pt x="11877" y="289120"/>
                      </a:lnTo>
                      <a:cubicBezTo>
                        <a:pt x="7579" y="285876"/>
                        <a:pt x="6688" y="279780"/>
                        <a:pt x="9877" y="275440"/>
                      </a:cubicBezTo>
                      <a:lnTo>
                        <a:pt x="152279" y="84960"/>
                      </a:lnTo>
                      <a:cubicBezTo>
                        <a:pt x="185712" y="40005"/>
                        <a:pt x="237112" y="11895"/>
                        <a:pt x="293001" y="8000"/>
                      </a:cubicBezTo>
                      <a:lnTo>
                        <a:pt x="296441" y="8000"/>
                      </a:lnTo>
                      <a:lnTo>
                        <a:pt x="297081" y="8000"/>
                      </a:lnTo>
                      <a:moveTo>
                        <a:pt x="297081" y="0"/>
                      </a:moveTo>
                      <a:lnTo>
                        <a:pt x="295881" y="0"/>
                      </a:lnTo>
                      <a:lnTo>
                        <a:pt x="292441" y="0"/>
                      </a:lnTo>
                      <a:cubicBezTo>
                        <a:pt x="234260" y="4023"/>
                        <a:pt x="180732" y="33241"/>
                        <a:pt x="145879" y="80000"/>
                      </a:cubicBezTo>
                      <a:lnTo>
                        <a:pt x="3477" y="270720"/>
                      </a:lnTo>
                      <a:cubicBezTo>
                        <a:pt x="-2337" y="278589"/>
                        <a:pt x="-692" y="289679"/>
                        <a:pt x="7157" y="295520"/>
                      </a:cubicBezTo>
                      <a:lnTo>
                        <a:pt x="113159" y="374720"/>
                      </a:lnTo>
                      <a:cubicBezTo>
                        <a:pt x="121007" y="380552"/>
                        <a:pt x="132092" y="378942"/>
                        <a:pt x="137959" y="371120"/>
                      </a:cubicBezTo>
                      <a:lnTo>
                        <a:pt x="280361" y="180560"/>
                      </a:lnTo>
                      <a:cubicBezTo>
                        <a:pt x="315270" y="133868"/>
                        <a:pt x="328066" y="74267"/>
                        <a:pt x="315402" y="17360"/>
                      </a:cubicBezTo>
                      <a:lnTo>
                        <a:pt x="314682" y="14000"/>
                      </a:lnTo>
                      <a:cubicBezTo>
                        <a:pt x="312838" y="5775"/>
                        <a:pt x="305511" y="-53"/>
                        <a:pt x="297081" y="0"/>
                      </a:cubicBezTo>
                      <a:close/>
                    </a:path>
                  </a:pathLst>
                </a:custGeom>
                <a:solidFill>
                  <a:srgbClr val="6745FF"/>
                </a:solidFill>
                <a:ln w="7938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endParaRPr lang="fa-IR"/>
                </a:p>
              </p:txBody>
            </p:sp>
            <p:sp>
              <p:nvSpPr>
                <p:cNvPr id="25" name="Freeform: Shape 24">
                  <a:extLst>
                    <a:ext uri="{FF2B5EF4-FFF2-40B4-BE49-F238E27FC236}">
                      <a16:creationId xmlns:a16="http://schemas.microsoft.com/office/drawing/2014/main" id="{E2E44C35-0987-43E9-8A06-59C560FAC770}"/>
                    </a:ext>
                  </a:extLst>
                </p:cNvPr>
                <p:cNvSpPr/>
                <p:nvPr/>
              </p:nvSpPr>
              <p:spPr>
                <a:xfrm>
                  <a:off x="7344468" y="891226"/>
                  <a:ext cx="42563" cy="42562"/>
                </a:xfrm>
                <a:custGeom>
                  <a:avLst/>
                  <a:gdLst>
                    <a:gd name="connsiteX0" fmla="*/ 38344 w 42563"/>
                    <a:gd name="connsiteY0" fmla="*/ 33998 h 42562"/>
                    <a:gd name="connsiteX1" fmla="*/ 8565 w 42563"/>
                    <a:gd name="connsiteY1" fmla="*/ 38344 h 42562"/>
                    <a:gd name="connsiteX2" fmla="*/ 4219 w 42563"/>
                    <a:gd name="connsiteY2" fmla="*/ 8565 h 42562"/>
                    <a:gd name="connsiteX3" fmla="*/ 33999 w 42563"/>
                    <a:gd name="connsiteY3" fmla="*/ 4219 h 42562"/>
                    <a:gd name="connsiteX4" fmla="*/ 34024 w 42563"/>
                    <a:gd name="connsiteY4" fmla="*/ 4238 h 42562"/>
                    <a:gd name="connsiteX5" fmla="*/ 38344 w 42563"/>
                    <a:gd name="connsiteY5" fmla="*/ 33998 h 425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2563" h="42562">
                      <a:moveTo>
                        <a:pt x="38344" y="33998"/>
                      </a:moveTo>
                      <a:cubicBezTo>
                        <a:pt x="31321" y="43421"/>
                        <a:pt x="17988" y="45367"/>
                        <a:pt x="8565" y="38344"/>
                      </a:cubicBezTo>
                      <a:cubicBezTo>
                        <a:pt x="-859" y="31321"/>
                        <a:pt x="-2804" y="17988"/>
                        <a:pt x="4219" y="8565"/>
                      </a:cubicBezTo>
                      <a:cubicBezTo>
                        <a:pt x="11242" y="-859"/>
                        <a:pt x="24575" y="-2804"/>
                        <a:pt x="33999" y="4219"/>
                      </a:cubicBezTo>
                      <a:cubicBezTo>
                        <a:pt x="34007" y="4225"/>
                        <a:pt x="34015" y="4232"/>
                        <a:pt x="34024" y="4238"/>
                      </a:cubicBezTo>
                      <a:cubicBezTo>
                        <a:pt x="43427" y="11268"/>
                        <a:pt x="45360" y="24585"/>
                        <a:pt x="38344" y="33998"/>
                      </a:cubicBezTo>
                      <a:close/>
                    </a:path>
                  </a:pathLst>
                </a:custGeom>
                <a:solidFill>
                  <a:srgbClr val="FFB361"/>
                </a:solidFill>
                <a:ln w="7938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endParaRPr lang="fa-IR"/>
                </a:p>
              </p:txBody>
            </p:sp>
            <p:sp>
              <p:nvSpPr>
                <p:cNvPr id="26" name="Freeform: Shape 25">
                  <a:extLst>
                    <a:ext uri="{FF2B5EF4-FFF2-40B4-BE49-F238E27FC236}">
                      <a16:creationId xmlns:a16="http://schemas.microsoft.com/office/drawing/2014/main" id="{DB1F51C0-06CB-4F6C-AAF7-3CA91363F1C3}"/>
                    </a:ext>
                  </a:extLst>
                </p:cNvPr>
                <p:cNvSpPr/>
                <p:nvPr/>
              </p:nvSpPr>
              <p:spPr>
                <a:xfrm>
                  <a:off x="7296714" y="955751"/>
                  <a:ext cx="42723" cy="42722"/>
                </a:xfrm>
                <a:custGeom>
                  <a:avLst/>
                  <a:gdLst>
                    <a:gd name="connsiteX0" fmla="*/ 38498 w 42723"/>
                    <a:gd name="connsiteY0" fmla="*/ 34113 h 42722"/>
                    <a:gd name="connsiteX1" fmla="*/ 8609 w 42723"/>
                    <a:gd name="connsiteY1" fmla="*/ 38497 h 42722"/>
                    <a:gd name="connsiteX2" fmla="*/ 4225 w 42723"/>
                    <a:gd name="connsiteY2" fmla="*/ 8609 h 42722"/>
                    <a:gd name="connsiteX3" fmla="*/ 34114 w 42723"/>
                    <a:gd name="connsiteY3" fmla="*/ 4225 h 42722"/>
                    <a:gd name="connsiteX4" fmla="*/ 34178 w 42723"/>
                    <a:gd name="connsiteY4" fmla="*/ 4273 h 42722"/>
                    <a:gd name="connsiteX5" fmla="*/ 38498 w 42723"/>
                    <a:gd name="connsiteY5" fmla="*/ 34113 h 427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2723" h="42722">
                      <a:moveTo>
                        <a:pt x="38498" y="34113"/>
                      </a:moveTo>
                      <a:cubicBezTo>
                        <a:pt x="31455" y="43577"/>
                        <a:pt x="18074" y="45540"/>
                        <a:pt x="8609" y="38497"/>
                      </a:cubicBezTo>
                      <a:cubicBezTo>
                        <a:pt x="-855" y="31455"/>
                        <a:pt x="-2817" y="18073"/>
                        <a:pt x="4225" y="8609"/>
                      </a:cubicBezTo>
                      <a:cubicBezTo>
                        <a:pt x="11269" y="-855"/>
                        <a:pt x="24650" y="-2817"/>
                        <a:pt x="34114" y="4225"/>
                      </a:cubicBezTo>
                      <a:cubicBezTo>
                        <a:pt x="34135" y="4241"/>
                        <a:pt x="34156" y="4257"/>
                        <a:pt x="34178" y="4273"/>
                      </a:cubicBezTo>
                      <a:cubicBezTo>
                        <a:pt x="43591" y="11333"/>
                        <a:pt x="45522" y="24674"/>
                        <a:pt x="38498" y="34113"/>
                      </a:cubicBezTo>
                      <a:close/>
                    </a:path>
                  </a:pathLst>
                </a:custGeom>
                <a:solidFill>
                  <a:srgbClr val="FFB361"/>
                </a:solidFill>
                <a:ln w="7938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endParaRPr lang="fa-IR"/>
                </a:p>
              </p:txBody>
            </p:sp>
            <p:sp>
              <p:nvSpPr>
                <p:cNvPr id="27" name="Freeform: Shape 26">
                  <a:extLst>
                    <a:ext uri="{FF2B5EF4-FFF2-40B4-BE49-F238E27FC236}">
                      <a16:creationId xmlns:a16="http://schemas.microsoft.com/office/drawing/2014/main" id="{ADD3B6E5-95E5-4D05-86E0-545515E8CCE0}"/>
                    </a:ext>
                  </a:extLst>
                </p:cNvPr>
                <p:cNvSpPr/>
                <p:nvPr/>
              </p:nvSpPr>
              <p:spPr>
                <a:xfrm>
                  <a:off x="7205477" y="1010985"/>
                  <a:ext cx="102853" cy="94730"/>
                </a:xfrm>
                <a:custGeom>
                  <a:avLst/>
                  <a:gdLst>
                    <a:gd name="connsiteX0" fmla="*/ 27653 w 102853"/>
                    <a:gd name="connsiteY0" fmla="*/ 11520 h 94730"/>
                    <a:gd name="connsiteX1" fmla="*/ 91654 w 102853"/>
                    <a:gd name="connsiteY1" fmla="*/ 59520 h 94730"/>
                    <a:gd name="connsiteX2" fmla="*/ 73013 w 102853"/>
                    <a:gd name="connsiteY2" fmla="*/ 84000 h 94730"/>
                    <a:gd name="connsiteX3" fmla="*/ 68453 w 102853"/>
                    <a:gd name="connsiteY3" fmla="*/ 86320 h 94730"/>
                    <a:gd name="connsiteX4" fmla="*/ 65093 w 102853"/>
                    <a:gd name="connsiteY4" fmla="*/ 85200 h 94730"/>
                    <a:gd name="connsiteX5" fmla="*/ 10292 w 102853"/>
                    <a:gd name="connsiteY5" fmla="*/ 44000 h 94730"/>
                    <a:gd name="connsiteX6" fmla="*/ 8850 w 102853"/>
                    <a:gd name="connsiteY6" fmla="*/ 36328 h 94730"/>
                    <a:gd name="connsiteX7" fmla="*/ 9092 w 102853"/>
                    <a:gd name="connsiteY7" fmla="*/ 36000 h 94730"/>
                    <a:gd name="connsiteX8" fmla="*/ 27653 w 102853"/>
                    <a:gd name="connsiteY8" fmla="*/ 11200 h 94730"/>
                    <a:gd name="connsiteX9" fmla="*/ 25973 w 102853"/>
                    <a:gd name="connsiteY9" fmla="*/ 0 h 94730"/>
                    <a:gd name="connsiteX10" fmla="*/ 2692 w 102853"/>
                    <a:gd name="connsiteY10" fmla="*/ 31200 h 94730"/>
                    <a:gd name="connsiteX11" fmla="*/ 5479 w 102853"/>
                    <a:gd name="connsiteY11" fmla="*/ 50230 h 94730"/>
                    <a:gd name="connsiteX12" fmla="*/ 5492 w 102853"/>
                    <a:gd name="connsiteY12" fmla="*/ 50240 h 94730"/>
                    <a:gd name="connsiteX13" fmla="*/ 60293 w 102853"/>
                    <a:gd name="connsiteY13" fmla="*/ 92000 h 94730"/>
                    <a:gd name="connsiteX14" fmla="*/ 79337 w 102853"/>
                    <a:gd name="connsiteY14" fmla="*/ 89303 h 94730"/>
                    <a:gd name="connsiteX15" fmla="*/ 79413 w 102853"/>
                    <a:gd name="connsiteY15" fmla="*/ 89200 h 94730"/>
                    <a:gd name="connsiteX16" fmla="*/ 102854 w 102853"/>
                    <a:gd name="connsiteY16" fmla="*/ 57600 h 94730"/>
                    <a:gd name="connsiteX17" fmla="*/ 26133 w 102853"/>
                    <a:gd name="connsiteY17" fmla="*/ 320 h 947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102853" h="94730">
                      <a:moveTo>
                        <a:pt x="27653" y="11520"/>
                      </a:moveTo>
                      <a:lnTo>
                        <a:pt x="91654" y="59520"/>
                      </a:lnTo>
                      <a:lnTo>
                        <a:pt x="73013" y="84000"/>
                      </a:lnTo>
                      <a:cubicBezTo>
                        <a:pt x="71939" y="85443"/>
                        <a:pt x="70252" y="86302"/>
                        <a:pt x="68453" y="86320"/>
                      </a:cubicBezTo>
                      <a:cubicBezTo>
                        <a:pt x="67247" y="86288"/>
                        <a:pt x="66077" y="85898"/>
                        <a:pt x="65093" y="85200"/>
                      </a:cubicBezTo>
                      <a:lnTo>
                        <a:pt x="10292" y="44000"/>
                      </a:lnTo>
                      <a:cubicBezTo>
                        <a:pt x="7775" y="42280"/>
                        <a:pt x="7130" y="38845"/>
                        <a:pt x="8850" y="36328"/>
                      </a:cubicBezTo>
                      <a:cubicBezTo>
                        <a:pt x="8927" y="36216"/>
                        <a:pt x="9008" y="36106"/>
                        <a:pt x="9092" y="36000"/>
                      </a:cubicBezTo>
                      <a:lnTo>
                        <a:pt x="27653" y="11200"/>
                      </a:lnTo>
                      <a:moveTo>
                        <a:pt x="25973" y="0"/>
                      </a:moveTo>
                      <a:lnTo>
                        <a:pt x="2692" y="31200"/>
                      </a:lnTo>
                      <a:cubicBezTo>
                        <a:pt x="-1793" y="37225"/>
                        <a:pt x="-546" y="45745"/>
                        <a:pt x="5479" y="50230"/>
                      </a:cubicBezTo>
                      <a:cubicBezTo>
                        <a:pt x="5484" y="50234"/>
                        <a:pt x="5488" y="50237"/>
                        <a:pt x="5492" y="50240"/>
                      </a:cubicBezTo>
                      <a:lnTo>
                        <a:pt x="60293" y="92000"/>
                      </a:lnTo>
                      <a:cubicBezTo>
                        <a:pt x="66296" y="96514"/>
                        <a:pt x="74823" y="95306"/>
                        <a:pt x="79337" y="89303"/>
                      </a:cubicBezTo>
                      <a:cubicBezTo>
                        <a:pt x="79362" y="89269"/>
                        <a:pt x="79388" y="89234"/>
                        <a:pt x="79413" y="89200"/>
                      </a:cubicBezTo>
                      <a:lnTo>
                        <a:pt x="102854" y="57600"/>
                      </a:lnTo>
                      <a:lnTo>
                        <a:pt x="26133" y="320"/>
                      </a:lnTo>
                      <a:close/>
                    </a:path>
                  </a:pathLst>
                </a:custGeom>
                <a:solidFill>
                  <a:srgbClr val="6745FF"/>
                </a:solidFill>
                <a:ln w="7938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endParaRPr lang="fa-IR"/>
                </a:p>
              </p:txBody>
            </p:sp>
            <p:sp>
              <p:nvSpPr>
                <p:cNvPr id="28" name="Freeform: Shape 27">
                  <a:extLst>
                    <a:ext uri="{FF2B5EF4-FFF2-40B4-BE49-F238E27FC236}">
                      <a16:creationId xmlns:a16="http://schemas.microsoft.com/office/drawing/2014/main" id="{16F94922-D225-4F9F-9AF6-A8FEDD3CC1F8}"/>
                    </a:ext>
                  </a:extLst>
                </p:cNvPr>
                <p:cNvSpPr/>
                <p:nvPr/>
              </p:nvSpPr>
              <p:spPr>
                <a:xfrm>
                  <a:off x="7176599" y="828105"/>
                  <a:ext cx="147732" cy="130319"/>
                </a:xfrm>
                <a:custGeom>
                  <a:avLst/>
                  <a:gdLst>
                    <a:gd name="connsiteX0" fmla="*/ 52131 w 147732"/>
                    <a:gd name="connsiteY0" fmla="*/ 130320 h 130319"/>
                    <a:gd name="connsiteX1" fmla="*/ 8131 w 147732"/>
                    <a:gd name="connsiteY1" fmla="*/ 97840 h 130319"/>
                    <a:gd name="connsiteX2" fmla="*/ 130 w 147732"/>
                    <a:gd name="connsiteY2" fmla="*/ 83520 h 130319"/>
                    <a:gd name="connsiteX3" fmla="*/ 4931 w 147732"/>
                    <a:gd name="connsiteY3" fmla="*/ 68160 h 130319"/>
                    <a:gd name="connsiteX4" fmla="*/ 147733 w 147732"/>
                    <a:gd name="connsiteY4" fmla="*/ 0 h 130319"/>
                    <a:gd name="connsiteX5" fmla="*/ 147733 w 147732"/>
                    <a:gd name="connsiteY5" fmla="*/ 8000 h 130319"/>
                    <a:gd name="connsiteX6" fmla="*/ 10691 w 147732"/>
                    <a:gd name="connsiteY6" fmla="*/ 73440 h 130319"/>
                    <a:gd name="connsiteX7" fmla="*/ 7811 w 147732"/>
                    <a:gd name="connsiteY7" fmla="*/ 82880 h 130319"/>
                    <a:gd name="connsiteX8" fmla="*/ 12851 w 147732"/>
                    <a:gd name="connsiteY8" fmla="*/ 91680 h 130319"/>
                    <a:gd name="connsiteX9" fmla="*/ 56851 w 147732"/>
                    <a:gd name="connsiteY9" fmla="*/ 124080 h 1303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47732" h="130319">
                      <a:moveTo>
                        <a:pt x="52131" y="130320"/>
                      </a:moveTo>
                      <a:lnTo>
                        <a:pt x="8131" y="97840"/>
                      </a:lnTo>
                      <a:cubicBezTo>
                        <a:pt x="3593" y="94383"/>
                        <a:pt x="695" y="89197"/>
                        <a:pt x="130" y="83520"/>
                      </a:cubicBezTo>
                      <a:cubicBezTo>
                        <a:pt x="-511" y="77952"/>
                        <a:pt x="1233" y="72372"/>
                        <a:pt x="4931" y="68160"/>
                      </a:cubicBezTo>
                      <a:cubicBezTo>
                        <a:pt x="41693" y="27514"/>
                        <a:pt x="93011" y="3020"/>
                        <a:pt x="147733" y="0"/>
                      </a:cubicBezTo>
                      <a:lnTo>
                        <a:pt x="147733" y="8000"/>
                      </a:lnTo>
                      <a:cubicBezTo>
                        <a:pt x="95326" y="11340"/>
                        <a:pt x="46232" y="34783"/>
                        <a:pt x="10691" y="73440"/>
                      </a:cubicBezTo>
                      <a:cubicBezTo>
                        <a:pt x="8466" y="76053"/>
                        <a:pt x="7423" y="79470"/>
                        <a:pt x="7811" y="82880"/>
                      </a:cubicBezTo>
                      <a:cubicBezTo>
                        <a:pt x="8207" y="86382"/>
                        <a:pt x="10031" y="89566"/>
                        <a:pt x="12851" y="91680"/>
                      </a:cubicBezTo>
                      <a:lnTo>
                        <a:pt x="56851" y="124080"/>
                      </a:lnTo>
                      <a:close/>
                    </a:path>
                  </a:pathLst>
                </a:custGeom>
                <a:solidFill>
                  <a:srgbClr val="6745FF"/>
                </a:solidFill>
                <a:ln w="7938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endParaRPr lang="fa-IR"/>
                </a:p>
              </p:txBody>
            </p:sp>
            <p:sp>
              <p:nvSpPr>
                <p:cNvPr id="29" name="Freeform: Shape 28">
                  <a:extLst>
                    <a:ext uri="{FF2B5EF4-FFF2-40B4-BE49-F238E27FC236}">
                      <a16:creationId xmlns:a16="http://schemas.microsoft.com/office/drawing/2014/main" id="{2534480C-ADA7-4643-ADF6-7DC60EA8C33F}"/>
                    </a:ext>
                  </a:extLst>
                </p:cNvPr>
                <p:cNvSpPr/>
                <p:nvPr/>
              </p:nvSpPr>
              <p:spPr>
                <a:xfrm>
                  <a:off x="7361612" y="927945"/>
                  <a:ext cx="103233" cy="164478"/>
                </a:xfrm>
                <a:custGeom>
                  <a:avLst/>
                  <a:gdLst>
                    <a:gd name="connsiteX0" fmla="*/ 56161 w 103233"/>
                    <a:gd name="connsiteY0" fmla="*/ 164400 h 164478"/>
                    <a:gd name="connsiteX1" fmla="*/ 43921 w 103233"/>
                    <a:gd name="connsiteY1" fmla="*/ 160400 h 164478"/>
                    <a:gd name="connsiteX2" fmla="*/ 0 w 103233"/>
                    <a:gd name="connsiteY2" fmla="*/ 127920 h 164478"/>
                    <a:gd name="connsiteX3" fmla="*/ 4720 w 103233"/>
                    <a:gd name="connsiteY3" fmla="*/ 121520 h 164478"/>
                    <a:gd name="connsiteX4" fmla="*/ 48721 w 103233"/>
                    <a:gd name="connsiteY4" fmla="*/ 153520 h 164478"/>
                    <a:gd name="connsiteX5" fmla="*/ 58561 w 103233"/>
                    <a:gd name="connsiteY5" fmla="*/ 155760 h 164478"/>
                    <a:gd name="connsiteX6" fmla="*/ 66721 w 103233"/>
                    <a:gd name="connsiteY6" fmla="*/ 151040 h 164478"/>
                    <a:gd name="connsiteX7" fmla="*/ 89201 w 103233"/>
                    <a:gd name="connsiteY7" fmla="*/ 2320 h 164478"/>
                    <a:gd name="connsiteX8" fmla="*/ 97202 w 103233"/>
                    <a:gd name="connsiteY8" fmla="*/ 0 h 164478"/>
                    <a:gd name="connsiteX9" fmla="*/ 73921 w 103233"/>
                    <a:gd name="connsiteY9" fmla="*/ 155200 h 164478"/>
                    <a:gd name="connsiteX10" fmla="*/ 60721 w 103233"/>
                    <a:gd name="connsiteY10" fmla="*/ 164320 h 164478"/>
                    <a:gd name="connsiteX11" fmla="*/ 56161 w 103233"/>
                    <a:gd name="connsiteY11" fmla="*/ 164400 h 1644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03233" h="164478">
                      <a:moveTo>
                        <a:pt x="56161" y="164400"/>
                      </a:moveTo>
                      <a:cubicBezTo>
                        <a:pt x="51766" y="164362"/>
                        <a:pt x="47490" y="162966"/>
                        <a:pt x="43921" y="160400"/>
                      </a:cubicBezTo>
                      <a:lnTo>
                        <a:pt x="0" y="127920"/>
                      </a:lnTo>
                      <a:lnTo>
                        <a:pt x="4720" y="121520"/>
                      </a:lnTo>
                      <a:lnTo>
                        <a:pt x="48721" y="153520"/>
                      </a:lnTo>
                      <a:cubicBezTo>
                        <a:pt x="51530" y="155638"/>
                        <a:pt x="55111" y="156453"/>
                        <a:pt x="58561" y="155760"/>
                      </a:cubicBezTo>
                      <a:cubicBezTo>
                        <a:pt x="61814" y="155374"/>
                        <a:pt x="64765" y="153668"/>
                        <a:pt x="66721" y="151040"/>
                      </a:cubicBezTo>
                      <a:cubicBezTo>
                        <a:pt x="93208" y="106254"/>
                        <a:pt x="101267" y="52934"/>
                        <a:pt x="89201" y="2320"/>
                      </a:cubicBezTo>
                      <a:lnTo>
                        <a:pt x="97202" y="0"/>
                      </a:lnTo>
                      <a:cubicBezTo>
                        <a:pt x="110277" y="52776"/>
                        <a:pt x="101906" y="108583"/>
                        <a:pt x="73921" y="155200"/>
                      </a:cubicBezTo>
                      <a:cubicBezTo>
                        <a:pt x="70987" y="159949"/>
                        <a:pt x="66201" y="163255"/>
                        <a:pt x="60721" y="164320"/>
                      </a:cubicBezTo>
                      <a:cubicBezTo>
                        <a:pt x="59207" y="164500"/>
                        <a:pt x="57680" y="164527"/>
                        <a:pt x="56161" y="164400"/>
                      </a:cubicBezTo>
                      <a:close/>
                    </a:path>
                  </a:pathLst>
                </a:custGeom>
                <a:solidFill>
                  <a:srgbClr val="6745FF"/>
                </a:solidFill>
                <a:ln w="7938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endParaRPr lang="fa-IR"/>
                </a:p>
              </p:txBody>
            </p:sp>
            <p:sp>
              <p:nvSpPr>
                <p:cNvPr id="30" name="Freeform: Shape 29">
                  <a:extLst>
                    <a:ext uri="{FF2B5EF4-FFF2-40B4-BE49-F238E27FC236}">
                      <a16:creationId xmlns:a16="http://schemas.microsoft.com/office/drawing/2014/main" id="{D860472E-C936-49A7-9A63-F0F4C2769FBD}"/>
                    </a:ext>
                  </a:extLst>
                </p:cNvPr>
                <p:cNvSpPr/>
                <p:nvPr/>
              </p:nvSpPr>
              <p:spPr>
                <a:xfrm>
                  <a:off x="7352092" y="787705"/>
                  <a:ext cx="134802" cy="101759"/>
                </a:xfrm>
                <a:custGeom>
                  <a:avLst/>
                  <a:gdLst>
                    <a:gd name="connsiteX0" fmla="*/ 132962 w 134802"/>
                    <a:gd name="connsiteY0" fmla="*/ 101760 h 101759"/>
                    <a:gd name="connsiteX1" fmla="*/ 0 w 134802"/>
                    <a:gd name="connsiteY1" fmla="*/ 2400 h 101759"/>
                    <a:gd name="connsiteX2" fmla="*/ 8000 w 134802"/>
                    <a:gd name="connsiteY2" fmla="*/ 0 h 101759"/>
                    <a:gd name="connsiteX3" fmla="*/ 134802 w 134802"/>
                    <a:gd name="connsiteY3" fmla="*/ 93840 h 1017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4802" h="101759">
                      <a:moveTo>
                        <a:pt x="132962" y="101760"/>
                      </a:moveTo>
                      <a:cubicBezTo>
                        <a:pt x="26000" y="81840"/>
                        <a:pt x="240" y="3280"/>
                        <a:pt x="0" y="2400"/>
                      </a:cubicBezTo>
                      <a:lnTo>
                        <a:pt x="8000" y="0"/>
                      </a:lnTo>
                      <a:cubicBezTo>
                        <a:pt x="8000" y="720"/>
                        <a:pt x="32801" y="74880"/>
                        <a:pt x="134802" y="93840"/>
                      </a:cubicBezTo>
                      <a:close/>
                    </a:path>
                  </a:pathLst>
                </a:custGeom>
                <a:solidFill>
                  <a:srgbClr val="6745FF"/>
                </a:solidFill>
                <a:ln w="7938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endParaRPr lang="fa-IR"/>
                </a:p>
              </p:txBody>
            </p:sp>
            <p:sp>
              <p:nvSpPr>
                <p:cNvPr id="31" name="Freeform: Shape 30">
                  <a:extLst>
                    <a:ext uri="{FF2B5EF4-FFF2-40B4-BE49-F238E27FC236}">
                      <a16:creationId xmlns:a16="http://schemas.microsoft.com/office/drawing/2014/main" id="{E181558B-7A57-45F0-8076-0FDAB18C18DE}"/>
                    </a:ext>
                  </a:extLst>
                </p:cNvPr>
                <p:cNvSpPr/>
                <p:nvPr/>
              </p:nvSpPr>
              <p:spPr>
                <a:xfrm>
                  <a:off x="7380492" y="732678"/>
                  <a:ext cx="107331" cy="66866"/>
                </a:xfrm>
                <a:custGeom>
                  <a:avLst/>
                  <a:gdLst>
                    <a:gd name="connsiteX0" fmla="*/ 4000 w 107331"/>
                    <a:gd name="connsiteY0" fmla="*/ 66867 h 66866"/>
                    <a:gd name="connsiteX1" fmla="*/ 1600 w 107331"/>
                    <a:gd name="connsiteY1" fmla="*/ 66147 h 66866"/>
                    <a:gd name="connsiteX2" fmla="*/ 800 w 107331"/>
                    <a:gd name="connsiteY2" fmla="*/ 60547 h 66866"/>
                    <a:gd name="connsiteX3" fmla="*/ 102402 w 107331"/>
                    <a:gd name="connsiteY3" fmla="*/ 147 h 66866"/>
                    <a:gd name="connsiteX4" fmla="*/ 107144 w 107331"/>
                    <a:gd name="connsiteY4" fmla="*/ 2794 h 66866"/>
                    <a:gd name="connsiteX5" fmla="*/ 107202 w 107331"/>
                    <a:gd name="connsiteY5" fmla="*/ 3027 h 66866"/>
                    <a:gd name="connsiteX6" fmla="*/ 104335 w 107331"/>
                    <a:gd name="connsiteY6" fmla="*/ 7903 h 66866"/>
                    <a:gd name="connsiteX7" fmla="*/ 104322 w 107331"/>
                    <a:gd name="connsiteY7" fmla="*/ 7907 h 66866"/>
                    <a:gd name="connsiteX8" fmla="*/ 7200 w 107331"/>
                    <a:gd name="connsiteY8" fmla="*/ 65267 h 66866"/>
                    <a:gd name="connsiteX9" fmla="*/ 4000 w 107331"/>
                    <a:gd name="connsiteY9" fmla="*/ 66867 h 66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07331" h="66866">
                      <a:moveTo>
                        <a:pt x="4000" y="66867"/>
                      </a:moveTo>
                      <a:cubicBezTo>
                        <a:pt x="3148" y="66864"/>
                        <a:pt x="2314" y="66614"/>
                        <a:pt x="1600" y="66147"/>
                      </a:cubicBezTo>
                      <a:cubicBezTo>
                        <a:pt x="-167" y="64821"/>
                        <a:pt x="-525" y="62314"/>
                        <a:pt x="800" y="60547"/>
                      </a:cubicBezTo>
                      <a:cubicBezTo>
                        <a:pt x="2000" y="58787"/>
                        <a:pt x="32801" y="17747"/>
                        <a:pt x="102402" y="147"/>
                      </a:cubicBezTo>
                      <a:cubicBezTo>
                        <a:pt x="104442" y="-432"/>
                        <a:pt x="106565" y="753"/>
                        <a:pt x="107144" y="2794"/>
                      </a:cubicBezTo>
                      <a:cubicBezTo>
                        <a:pt x="107166" y="2871"/>
                        <a:pt x="107185" y="2948"/>
                        <a:pt x="107202" y="3027"/>
                      </a:cubicBezTo>
                      <a:cubicBezTo>
                        <a:pt x="107757" y="5165"/>
                        <a:pt x="106473" y="7348"/>
                        <a:pt x="104335" y="7903"/>
                      </a:cubicBezTo>
                      <a:cubicBezTo>
                        <a:pt x="104331" y="7904"/>
                        <a:pt x="104326" y="7905"/>
                        <a:pt x="104322" y="7907"/>
                      </a:cubicBezTo>
                      <a:cubicBezTo>
                        <a:pt x="37601" y="24707"/>
                        <a:pt x="7840" y="64867"/>
                        <a:pt x="7200" y="65267"/>
                      </a:cubicBezTo>
                      <a:cubicBezTo>
                        <a:pt x="6453" y="66284"/>
                        <a:pt x="5263" y="66879"/>
                        <a:pt x="4000" y="66867"/>
                      </a:cubicBezTo>
                      <a:close/>
                    </a:path>
                  </a:pathLst>
                </a:custGeom>
                <a:solidFill>
                  <a:srgbClr val="6745FF"/>
                </a:solidFill>
                <a:ln w="7938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endParaRPr lang="fa-IR"/>
                </a:p>
              </p:txBody>
            </p:sp>
          </p:grpSp>
        </p:grp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45CB70FE-CB29-4594-8133-BF086C1F17D2}"/>
              </a:ext>
            </a:extLst>
          </p:cNvPr>
          <p:cNvGrpSpPr/>
          <p:nvPr/>
        </p:nvGrpSpPr>
        <p:grpSpPr>
          <a:xfrm>
            <a:off x="706299" y="900007"/>
            <a:ext cx="10563725" cy="4896129"/>
            <a:chOff x="7346428" y="1662857"/>
            <a:chExt cx="3413166" cy="4896129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2FB862F5-BA3D-487D-96E1-7F9528D309BD}"/>
                </a:ext>
              </a:extLst>
            </p:cNvPr>
            <p:cNvSpPr/>
            <p:nvPr/>
          </p:nvSpPr>
          <p:spPr>
            <a:xfrm>
              <a:off x="7346428" y="1878688"/>
              <a:ext cx="3413166" cy="4680298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  <a:effectLst>
              <a:outerShdw blurRad="190500" dist="127000" dir="8100000" algn="tr" rotWithShape="0">
                <a:schemeClr val="tx1">
                  <a:lumMod val="75000"/>
                  <a:lumOff val="25000"/>
                  <a:alpha val="10000"/>
                </a:schemeClr>
              </a:outerShdw>
            </a:effectLst>
          </p:spPr>
          <p:txBody>
            <a:bodyPr wrap="square" lIns="252000" tIns="72000" rIns="252000" bIns="180000">
              <a:noAutofit/>
            </a:bodyPr>
            <a:lstStyle/>
            <a:p>
              <a:pPr algn="justLow" rtl="1">
                <a:lnSpc>
                  <a:spcPct val="150000"/>
                </a:lnSpc>
              </a:pPr>
              <a:endParaRPr lang="fa-IR" sz="2400">
                <a:solidFill>
                  <a:schemeClr val="tx1">
                    <a:lumMod val="95000"/>
                    <a:lumOff val="5000"/>
                  </a:schemeClr>
                </a:solidFill>
                <a:cs typeface="B Mitra" panose="00000400000000000000" pitchFamily="2" charset="-78"/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8C42755A-9AC3-49A7-AA43-D98AE62F76DC}"/>
                </a:ext>
              </a:extLst>
            </p:cNvPr>
            <p:cNvSpPr/>
            <p:nvPr/>
          </p:nvSpPr>
          <p:spPr>
            <a:xfrm>
              <a:off x="7411128" y="1662857"/>
              <a:ext cx="3292720" cy="3432254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  <a:effectLst>
              <a:outerShdw blurRad="190500" dist="127000" dir="8100000" algn="tr" rotWithShape="0">
                <a:schemeClr val="tx1">
                  <a:lumMod val="75000"/>
                  <a:lumOff val="25000"/>
                  <a:alpha val="10000"/>
                </a:schemeClr>
              </a:outerShdw>
            </a:effectLst>
          </p:spPr>
          <p:txBody>
            <a:bodyPr wrap="square" lIns="252000" tIns="72000" rIns="252000" bIns="180000">
              <a:spAutoFit/>
            </a:bodyPr>
            <a:lstStyle/>
            <a:p>
              <a:pPr algn="justLow" rtl="1">
                <a:lnSpc>
                  <a:spcPct val="150000"/>
                </a:lnSpc>
              </a:pPr>
              <a:endParaRPr lang="fa-IR" sz="2800" dirty="0">
                <a:solidFill>
                  <a:schemeClr val="tx1">
                    <a:lumMod val="95000"/>
                    <a:lumOff val="5000"/>
                  </a:schemeClr>
                </a:solidFill>
                <a:cs typeface="B Mitra" panose="00000400000000000000" pitchFamily="2" charset="-78"/>
              </a:endParaRPr>
            </a:p>
            <a:p>
              <a:pPr algn="justLow" rtl="1">
                <a:lnSpc>
                  <a:spcPct val="150000"/>
                </a:lnSpc>
              </a:pPr>
              <a:r>
                <a:rPr lang="fa-IR" sz="280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B Mitra" panose="00000400000000000000" pitchFamily="2" charset="-78"/>
                </a:rPr>
                <a:t>در این بخش به 3 مورد از کارهایی که میتوان در آینده انجام داد میپردازیم:</a:t>
              </a:r>
            </a:p>
            <a:p>
              <a:pPr algn="justLow" rtl="1">
                <a:lnSpc>
                  <a:spcPct val="150000"/>
                </a:lnSpc>
              </a:pPr>
              <a:r>
                <a:rPr lang="fa-IR" sz="280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B Mitra" panose="00000400000000000000" pitchFamily="2" charset="-78"/>
                </a:rPr>
                <a:t>-</a:t>
              </a:r>
              <a:r>
                <a:rPr lang="en-US" sz="280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B Mitra" panose="00000400000000000000" pitchFamily="2" charset="-78"/>
                </a:rPr>
                <a:t> </a:t>
              </a:r>
              <a:r>
                <a:rPr lang="fa-IR" sz="280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B Mitra" panose="00000400000000000000" pitchFamily="2" charset="-78"/>
                </a:rPr>
                <a:t>پیداکردن طول گام بهینه </a:t>
              </a:r>
              <a:endParaRPr lang="en-US" sz="2800" dirty="0">
                <a:solidFill>
                  <a:schemeClr val="tx1">
                    <a:lumMod val="95000"/>
                    <a:lumOff val="5000"/>
                  </a:schemeClr>
                </a:solidFill>
                <a:cs typeface="B Mitra" panose="00000400000000000000" pitchFamily="2" charset="-78"/>
              </a:endParaRPr>
            </a:p>
            <a:p>
              <a:pPr algn="justLow" rtl="1">
                <a:lnSpc>
                  <a:spcPct val="150000"/>
                </a:lnSpc>
              </a:pPr>
              <a:r>
                <a:rPr lang="fa-IR" sz="280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B Mitra" panose="00000400000000000000" pitchFamily="2" charset="-78"/>
                </a:rPr>
                <a:t>- بررسی بازتاب مرتبه 3</a:t>
              </a:r>
            </a:p>
            <a:p>
              <a:pPr algn="justLow" rtl="1">
                <a:lnSpc>
                  <a:spcPct val="150000"/>
                </a:lnSpc>
              </a:pPr>
              <a:r>
                <a:rPr lang="fa-IR" sz="280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B Mitra" panose="00000400000000000000" pitchFamily="2" charset="-78"/>
                </a:rPr>
                <a:t>- ساخت فریمورک برای بهینه سازی سطوح هوشمند</a:t>
              </a:r>
            </a:p>
          </p:txBody>
        </p:sp>
      </p:grp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944C1957-35D3-4C83-9FFE-B50063A6AB0B}"/>
              </a:ext>
            </a:extLst>
          </p:cNvPr>
          <p:cNvSpPr/>
          <p:nvPr/>
        </p:nvSpPr>
        <p:spPr>
          <a:xfrm>
            <a:off x="3785193" y="523602"/>
            <a:ext cx="4621614" cy="752809"/>
          </a:xfrm>
          <a:prstGeom prst="roundRect">
            <a:avLst>
              <a:gd name="adj" fmla="val 8169"/>
            </a:avLst>
          </a:prstGeom>
          <a:solidFill>
            <a:schemeClr val="accent2"/>
          </a:solidFill>
          <a:ln w="13791" cap="flat">
            <a:noFill/>
            <a:prstDash val="solid"/>
            <a:miter/>
          </a:ln>
          <a:effectLst>
            <a:outerShdw blurRad="76200" dist="38100" dir="8100000" algn="tr" rotWithShape="0">
              <a:schemeClr val="bg1">
                <a:lumMod val="50000"/>
                <a:alpha val="40000"/>
              </a:schemeClr>
            </a:outerShdw>
          </a:effectLst>
        </p:spPr>
        <p:txBody>
          <a:bodyPr rtlCol="1" anchor="ctr"/>
          <a:lstStyle/>
          <a:p>
            <a:pPr lvl="0" algn="ctr">
              <a:buClr>
                <a:schemeClr val="dk1"/>
              </a:buClr>
              <a:buSzPts val="1100"/>
            </a:pPr>
            <a:r>
              <a:rPr lang="fa-IR" sz="32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ira Sans Extra Condensed Medium"/>
                <a:ea typeface="Fira Sans Extra Condensed Medium"/>
                <a:cs typeface="IRAN Sans" panose="020B0400000000000000" pitchFamily="34" charset="-78"/>
                <a:sym typeface="Fira Sans Extra Condensed Medium"/>
              </a:rPr>
              <a:t>6- کارهای آینده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BF7DD9B-C343-834B-A3AC-E0245AFB03D9}"/>
              </a:ext>
            </a:extLst>
          </p:cNvPr>
          <p:cNvGrpSpPr/>
          <p:nvPr/>
        </p:nvGrpSpPr>
        <p:grpSpPr>
          <a:xfrm>
            <a:off x="7333633" y="561560"/>
            <a:ext cx="644040" cy="676891"/>
            <a:chOff x="7063044" y="1730810"/>
            <a:chExt cx="3239185" cy="3239185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27ECFFED-6B13-D403-DC35-B518A1E80B92}"/>
                </a:ext>
              </a:extLst>
            </p:cNvPr>
            <p:cNvSpPr/>
            <p:nvPr/>
          </p:nvSpPr>
          <p:spPr>
            <a:xfrm>
              <a:off x="7063044" y="1730810"/>
              <a:ext cx="3239185" cy="3239185"/>
            </a:xfrm>
            <a:prstGeom prst="roundRect">
              <a:avLst>
                <a:gd name="adj" fmla="val 8169"/>
              </a:avLst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97000"/>
                  </a:schemeClr>
                </a:gs>
              </a:gsLst>
              <a:lin ang="8100000" scaled="1"/>
              <a:tileRect/>
            </a:gradFill>
            <a:ln w="13791" cap="flat">
              <a:noFill/>
              <a:prstDash val="solid"/>
              <a:miter/>
            </a:ln>
            <a:effectLst>
              <a:outerShdw blurRad="76200" dist="38100" dir="8100000" algn="tr" rotWithShape="0">
                <a:schemeClr val="bg1">
                  <a:lumMod val="50000"/>
                  <a:alpha val="40000"/>
                </a:schemeClr>
              </a:outerShdw>
            </a:effectLst>
          </p:spPr>
          <p:txBody>
            <a:bodyPr rtlCol="1" anchor="ctr"/>
            <a:lstStyle/>
            <a:p>
              <a:endParaRPr lang="fa-IR"/>
            </a:p>
          </p:txBody>
        </p:sp>
        <p:grpSp>
          <p:nvGrpSpPr>
            <p:cNvPr id="5" name="Graphic 20">
              <a:extLst>
                <a:ext uri="{FF2B5EF4-FFF2-40B4-BE49-F238E27FC236}">
                  <a16:creationId xmlns:a16="http://schemas.microsoft.com/office/drawing/2014/main" id="{0E3BE9BB-72C1-B328-6814-9A5F50E2E36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221681" y="2204335"/>
              <a:ext cx="2921909" cy="2449326"/>
              <a:chOff x="2946705" y="795819"/>
              <a:chExt cx="781249" cy="654898"/>
            </a:xfrm>
            <a:solidFill>
              <a:schemeClr val="accent1"/>
            </a:solidFill>
          </p:grpSpPr>
          <p:sp>
            <p:nvSpPr>
              <p:cNvPr id="6" name="Freeform: Shape 5">
                <a:extLst>
                  <a:ext uri="{FF2B5EF4-FFF2-40B4-BE49-F238E27FC236}">
                    <a16:creationId xmlns:a16="http://schemas.microsoft.com/office/drawing/2014/main" id="{3557CCFA-AE77-7DAD-F6D0-49B17FEAD959}"/>
                  </a:ext>
                </a:extLst>
              </p:cNvPr>
              <p:cNvSpPr/>
              <p:nvPr/>
            </p:nvSpPr>
            <p:spPr>
              <a:xfrm rot="-1650001">
                <a:off x="3031376" y="880490"/>
                <a:ext cx="485553" cy="485555"/>
              </a:xfrm>
              <a:custGeom>
                <a:avLst/>
                <a:gdLst>
                  <a:gd name="connsiteX0" fmla="*/ 485554 w 485553"/>
                  <a:gd name="connsiteY0" fmla="*/ 242778 h 485555"/>
                  <a:gd name="connsiteX1" fmla="*/ 242777 w 485553"/>
                  <a:gd name="connsiteY1" fmla="*/ 485556 h 485555"/>
                  <a:gd name="connsiteX2" fmla="*/ 0 w 485553"/>
                  <a:gd name="connsiteY2" fmla="*/ 242778 h 485555"/>
                  <a:gd name="connsiteX3" fmla="*/ 242777 w 485553"/>
                  <a:gd name="connsiteY3" fmla="*/ 0 h 485555"/>
                  <a:gd name="connsiteX4" fmla="*/ 485554 w 485553"/>
                  <a:gd name="connsiteY4" fmla="*/ 242778 h 4855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5553" h="485555">
                    <a:moveTo>
                      <a:pt x="485554" y="242778"/>
                    </a:moveTo>
                    <a:cubicBezTo>
                      <a:pt x="485554" y="376861"/>
                      <a:pt x="376859" y="485556"/>
                      <a:pt x="242777" y="485556"/>
                    </a:cubicBezTo>
                    <a:cubicBezTo>
                      <a:pt x="108695" y="485556"/>
                      <a:pt x="0" y="376861"/>
                      <a:pt x="0" y="242778"/>
                    </a:cubicBezTo>
                    <a:cubicBezTo>
                      <a:pt x="0" y="108695"/>
                      <a:pt x="108695" y="0"/>
                      <a:pt x="242777" y="0"/>
                    </a:cubicBezTo>
                    <a:cubicBezTo>
                      <a:pt x="376859" y="0"/>
                      <a:pt x="485554" y="108695"/>
                      <a:pt x="485554" y="242778"/>
                    </a:cubicBezTo>
                    <a:close/>
                  </a:path>
                </a:pathLst>
              </a:custGeom>
              <a:solidFill>
                <a:srgbClr val="FFB361"/>
              </a:solidFill>
              <a:ln w="10697" cap="flat">
                <a:noFill/>
                <a:prstDash val="solid"/>
                <a:miter/>
              </a:ln>
            </p:spPr>
            <p:txBody>
              <a:bodyPr rtlCol="1" anchor="ctr"/>
              <a:lstStyle/>
              <a:p>
                <a:endParaRPr lang="fa-IR"/>
              </a:p>
            </p:txBody>
          </p:sp>
          <p:sp>
            <p:nvSpPr>
              <p:cNvPr id="7" name="Freeform: Shape 6">
                <a:extLst>
                  <a:ext uri="{FF2B5EF4-FFF2-40B4-BE49-F238E27FC236}">
                    <a16:creationId xmlns:a16="http://schemas.microsoft.com/office/drawing/2014/main" id="{A9B0B99E-A58A-C627-060A-7748B6F4CC02}"/>
                  </a:ext>
                </a:extLst>
              </p:cNvPr>
              <p:cNvSpPr/>
              <p:nvPr/>
            </p:nvSpPr>
            <p:spPr>
              <a:xfrm rot="-2700000">
                <a:off x="3081912" y="930992"/>
                <a:ext cx="384539" cy="384541"/>
              </a:xfrm>
              <a:custGeom>
                <a:avLst/>
                <a:gdLst>
                  <a:gd name="connsiteX0" fmla="*/ 384540 w 384539"/>
                  <a:gd name="connsiteY0" fmla="*/ 192271 h 384541"/>
                  <a:gd name="connsiteX1" fmla="*/ 192270 w 384539"/>
                  <a:gd name="connsiteY1" fmla="*/ 384541 h 384541"/>
                  <a:gd name="connsiteX2" fmla="*/ 0 w 384539"/>
                  <a:gd name="connsiteY2" fmla="*/ 192271 h 384541"/>
                  <a:gd name="connsiteX3" fmla="*/ 192270 w 384539"/>
                  <a:gd name="connsiteY3" fmla="*/ 0 h 384541"/>
                  <a:gd name="connsiteX4" fmla="*/ 384540 w 384539"/>
                  <a:gd name="connsiteY4" fmla="*/ 192271 h 3845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4539" h="384541">
                    <a:moveTo>
                      <a:pt x="384540" y="192271"/>
                    </a:moveTo>
                    <a:cubicBezTo>
                      <a:pt x="384540" y="298459"/>
                      <a:pt x="298457" y="384541"/>
                      <a:pt x="192270" y="384541"/>
                    </a:cubicBezTo>
                    <a:cubicBezTo>
                      <a:pt x="86082" y="384541"/>
                      <a:pt x="0" y="298459"/>
                      <a:pt x="0" y="192271"/>
                    </a:cubicBezTo>
                    <a:cubicBezTo>
                      <a:pt x="0" y="86083"/>
                      <a:pt x="86082" y="0"/>
                      <a:pt x="192270" y="0"/>
                    </a:cubicBezTo>
                    <a:cubicBezTo>
                      <a:pt x="298457" y="0"/>
                      <a:pt x="384540" y="86083"/>
                      <a:pt x="384540" y="192271"/>
                    </a:cubicBezTo>
                    <a:close/>
                  </a:path>
                </a:pathLst>
              </a:custGeom>
              <a:solidFill>
                <a:srgbClr val="FFFFFF"/>
              </a:solidFill>
              <a:ln w="10697" cap="flat">
                <a:noFill/>
                <a:prstDash val="solid"/>
                <a:miter/>
              </a:ln>
            </p:spPr>
            <p:txBody>
              <a:bodyPr rtlCol="1" anchor="ctr"/>
              <a:lstStyle/>
              <a:p>
                <a:endParaRPr lang="fa-IR"/>
              </a:p>
            </p:txBody>
          </p:sp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748B6DCB-0430-B8F0-5A1F-C7B88979BAF7}"/>
                  </a:ext>
                </a:extLst>
              </p:cNvPr>
              <p:cNvSpPr/>
              <p:nvPr/>
            </p:nvSpPr>
            <p:spPr>
              <a:xfrm rot="-1349998">
                <a:off x="3128955" y="978149"/>
                <a:ext cx="290388" cy="290389"/>
              </a:xfrm>
              <a:custGeom>
                <a:avLst/>
                <a:gdLst>
                  <a:gd name="connsiteX0" fmla="*/ 290389 w 290388"/>
                  <a:gd name="connsiteY0" fmla="*/ 145195 h 290389"/>
                  <a:gd name="connsiteX1" fmla="*/ 145194 w 290388"/>
                  <a:gd name="connsiteY1" fmla="*/ 290390 h 290389"/>
                  <a:gd name="connsiteX2" fmla="*/ 0 w 290388"/>
                  <a:gd name="connsiteY2" fmla="*/ 145195 h 290389"/>
                  <a:gd name="connsiteX3" fmla="*/ 145194 w 290388"/>
                  <a:gd name="connsiteY3" fmla="*/ 0 h 290389"/>
                  <a:gd name="connsiteX4" fmla="*/ 290389 w 290388"/>
                  <a:gd name="connsiteY4" fmla="*/ 145195 h 2903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0388" h="290389">
                    <a:moveTo>
                      <a:pt x="290389" y="145195"/>
                    </a:moveTo>
                    <a:cubicBezTo>
                      <a:pt x="290389" y="225384"/>
                      <a:pt x="225383" y="290390"/>
                      <a:pt x="145194" y="290390"/>
                    </a:cubicBezTo>
                    <a:cubicBezTo>
                      <a:pt x="65006" y="290390"/>
                      <a:pt x="0" y="225384"/>
                      <a:pt x="0" y="145195"/>
                    </a:cubicBezTo>
                    <a:cubicBezTo>
                      <a:pt x="0" y="65006"/>
                      <a:pt x="65006" y="0"/>
                      <a:pt x="145194" y="0"/>
                    </a:cubicBezTo>
                    <a:cubicBezTo>
                      <a:pt x="225383" y="0"/>
                      <a:pt x="290389" y="65006"/>
                      <a:pt x="290389" y="145195"/>
                    </a:cubicBezTo>
                    <a:close/>
                  </a:path>
                </a:pathLst>
              </a:custGeom>
              <a:solidFill>
                <a:srgbClr val="FFB361"/>
              </a:solidFill>
              <a:ln w="10697" cap="flat">
                <a:noFill/>
                <a:prstDash val="solid"/>
                <a:miter/>
              </a:ln>
            </p:spPr>
            <p:txBody>
              <a:bodyPr rtlCol="1" anchor="ctr"/>
              <a:lstStyle/>
              <a:p>
                <a:endParaRPr lang="fa-IR"/>
              </a:p>
            </p:txBody>
          </p:sp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FEB9EDB3-061E-4011-68A0-08CAA0CD008E}"/>
                  </a:ext>
                </a:extLst>
              </p:cNvPr>
              <p:cNvSpPr/>
              <p:nvPr/>
            </p:nvSpPr>
            <p:spPr>
              <a:xfrm>
                <a:off x="3181492" y="1030656"/>
                <a:ext cx="185299" cy="185300"/>
              </a:xfrm>
              <a:custGeom>
                <a:avLst/>
                <a:gdLst>
                  <a:gd name="connsiteX0" fmla="*/ 185300 w 185299"/>
                  <a:gd name="connsiteY0" fmla="*/ 92650 h 185300"/>
                  <a:gd name="connsiteX1" fmla="*/ 92650 w 185299"/>
                  <a:gd name="connsiteY1" fmla="*/ 185300 h 185300"/>
                  <a:gd name="connsiteX2" fmla="*/ 0 w 185299"/>
                  <a:gd name="connsiteY2" fmla="*/ 92650 h 185300"/>
                  <a:gd name="connsiteX3" fmla="*/ 92650 w 185299"/>
                  <a:gd name="connsiteY3" fmla="*/ 0 h 185300"/>
                  <a:gd name="connsiteX4" fmla="*/ 185300 w 185299"/>
                  <a:gd name="connsiteY4" fmla="*/ 92650 h 185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5299" h="185300">
                    <a:moveTo>
                      <a:pt x="185300" y="92650"/>
                    </a:moveTo>
                    <a:cubicBezTo>
                      <a:pt x="185300" y="143820"/>
                      <a:pt x="143819" y="185300"/>
                      <a:pt x="92650" y="185300"/>
                    </a:cubicBezTo>
                    <a:cubicBezTo>
                      <a:pt x="41481" y="185300"/>
                      <a:pt x="0" y="143820"/>
                      <a:pt x="0" y="92650"/>
                    </a:cubicBezTo>
                    <a:cubicBezTo>
                      <a:pt x="0" y="41481"/>
                      <a:pt x="41481" y="0"/>
                      <a:pt x="92650" y="0"/>
                    </a:cubicBezTo>
                    <a:cubicBezTo>
                      <a:pt x="143819" y="0"/>
                      <a:pt x="185300" y="41481"/>
                      <a:pt x="185300" y="9265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0697" cap="flat">
                <a:noFill/>
                <a:prstDash val="solid"/>
                <a:miter/>
              </a:ln>
            </p:spPr>
            <p:txBody>
              <a:bodyPr rtlCol="1" anchor="ctr"/>
              <a:lstStyle/>
              <a:p>
                <a:endParaRPr lang="fa-IR"/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449344C1-EACC-0026-815B-A993CB87F3E7}"/>
                  </a:ext>
                </a:extLst>
              </p:cNvPr>
              <p:cNvSpPr/>
              <p:nvPr/>
            </p:nvSpPr>
            <p:spPr>
              <a:xfrm>
                <a:off x="3231249" y="1080413"/>
                <a:ext cx="85786" cy="85787"/>
              </a:xfrm>
              <a:custGeom>
                <a:avLst/>
                <a:gdLst>
                  <a:gd name="connsiteX0" fmla="*/ 85787 w 85786"/>
                  <a:gd name="connsiteY0" fmla="*/ 42894 h 85787"/>
                  <a:gd name="connsiteX1" fmla="*/ 42893 w 85786"/>
                  <a:gd name="connsiteY1" fmla="*/ 85787 h 85787"/>
                  <a:gd name="connsiteX2" fmla="*/ 0 w 85786"/>
                  <a:gd name="connsiteY2" fmla="*/ 42894 h 85787"/>
                  <a:gd name="connsiteX3" fmla="*/ 42893 w 85786"/>
                  <a:gd name="connsiteY3" fmla="*/ 0 h 85787"/>
                  <a:gd name="connsiteX4" fmla="*/ 85787 w 85786"/>
                  <a:gd name="connsiteY4" fmla="*/ 42894 h 857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86" h="85787">
                    <a:moveTo>
                      <a:pt x="85787" y="42894"/>
                    </a:moveTo>
                    <a:cubicBezTo>
                      <a:pt x="85787" y="66583"/>
                      <a:pt x="66582" y="85787"/>
                      <a:pt x="42893" y="85787"/>
                    </a:cubicBezTo>
                    <a:cubicBezTo>
                      <a:pt x="19204" y="85787"/>
                      <a:pt x="0" y="66583"/>
                      <a:pt x="0" y="42894"/>
                    </a:cubicBezTo>
                    <a:cubicBezTo>
                      <a:pt x="0" y="19205"/>
                      <a:pt x="19204" y="0"/>
                      <a:pt x="42893" y="0"/>
                    </a:cubicBezTo>
                    <a:cubicBezTo>
                      <a:pt x="66582" y="0"/>
                      <a:pt x="85787" y="19205"/>
                      <a:pt x="85787" y="42894"/>
                    </a:cubicBezTo>
                    <a:close/>
                  </a:path>
                </a:pathLst>
              </a:custGeom>
              <a:solidFill>
                <a:srgbClr val="FFB361"/>
              </a:solidFill>
              <a:ln w="10697" cap="flat">
                <a:noFill/>
                <a:prstDash val="solid"/>
                <a:miter/>
              </a:ln>
            </p:spPr>
            <p:txBody>
              <a:bodyPr rtlCol="1" anchor="ctr"/>
              <a:lstStyle/>
              <a:p>
                <a:endParaRPr lang="fa-IR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37122DB5-CD66-9AC8-539B-C93631BFE863}"/>
                  </a:ext>
                </a:extLst>
              </p:cNvPr>
              <p:cNvSpPr/>
              <p:nvPr/>
            </p:nvSpPr>
            <p:spPr>
              <a:xfrm>
                <a:off x="3272212" y="975967"/>
                <a:ext cx="244921" cy="150878"/>
              </a:xfrm>
              <a:custGeom>
                <a:avLst/>
                <a:gdLst>
                  <a:gd name="connsiteX0" fmla="*/ 244921 w 244921"/>
                  <a:gd name="connsiteY0" fmla="*/ 40534 h 150878"/>
                  <a:gd name="connsiteX1" fmla="*/ 216612 w 244921"/>
                  <a:gd name="connsiteY1" fmla="*/ 29811 h 150878"/>
                  <a:gd name="connsiteX2" fmla="*/ 221866 w 244921"/>
                  <a:gd name="connsiteY2" fmla="*/ 0 h 150878"/>
                  <a:gd name="connsiteX3" fmla="*/ 149805 w 244921"/>
                  <a:gd name="connsiteY3" fmla="*/ 41071 h 150878"/>
                  <a:gd name="connsiteX4" fmla="*/ 143264 w 244921"/>
                  <a:gd name="connsiteY4" fmla="*/ 66485 h 150878"/>
                  <a:gd name="connsiteX5" fmla="*/ 0 w 244921"/>
                  <a:gd name="connsiteY5" fmla="*/ 143694 h 150878"/>
                  <a:gd name="connsiteX6" fmla="*/ 3860 w 244921"/>
                  <a:gd name="connsiteY6" fmla="*/ 150878 h 150878"/>
                  <a:gd name="connsiteX7" fmla="*/ 147982 w 244921"/>
                  <a:gd name="connsiteY7" fmla="*/ 73348 h 150878"/>
                  <a:gd name="connsiteX8" fmla="*/ 172861 w 244921"/>
                  <a:gd name="connsiteY8" fmla="*/ 81605 h 150878"/>
                  <a:gd name="connsiteX9" fmla="*/ 244921 w 244921"/>
                  <a:gd name="connsiteY9" fmla="*/ 40534 h 1508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44921" h="150878">
                    <a:moveTo>
                      <a:pt x="244921" y="40534"/>
                    </a:moveTo>
                    <a:lnTo>
                      <a:pt x="216612" y="29811"/>
                    </a:lnTo>
                    <a:lnTo>
                      <a:pt x="221866" y="0"/>
                    </a:lnTo>
                    <a:lnTo>
                      <a:pt x="149805" y="41071"/>
                    </a:lnTo>
                    <a:lnTo>
                      <a:pt x="143264" y="66485"/>
                    </a:lnTo>
                    <a:lnTo>
                      <a:pt x="0" y="143694"/>
                    </a:lnTo>
                    <a:lnTo>
                      <a:pt x="3860" y="150878"/>
                    </a:lnTo>
                    <a:lnTo>
                      <a:pt x="147982" y="73348"/>
                    </a:lnTo>
                    <a:lnTo>
                      <a:pt x="172861" y="81605"/>
                    </a:lnTo>
                    <a:lnTo>
                      <a:pt x="244921" y="40534"/>
                    </a:lnTo>
                    <a:close/>
                  </a:path>
                </a:pathLst>
              </a:custGeom>
              <a:solidFill>
                <a:srgbClr val="6745FF"/>
              </a:solidFill>
              <a:ln w="10697" cap="flat">
                <a:noFill/>
                <a:prstDash val="solid"/>
                <a:miter/>
              </a:ln>
            </p:spPr>
            <p:txBody>
              <a:bodyPr rtlCol="1" anchor="ctr"/>
              <a:lstStyle/>
              <a:p>
                <a:endParaRPr lang="fa-IR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3C294F15-B92A-54DD-6498-2839A930AFB7}"/>
                  </a:ext>
                </a:extLst>
              </p:cNvPr>
              <p:cNvSpPr/>
              <p:nvPr/>
            </p:nvSpPr>
            <p:spPr>
              <a:xfrm>
                <a:off x="3308993" y="859511"/>
                <a:ext cx="245028" cy="150878"/>
              </a:xfrm>
              <a:custGeom>
                <a:avLst/>
                <a:gdLst>
                  <a:gd name="connsiteX0" fmla="*/ 245029 w 245028"/>
                  <a:gd name="connsiteY0" fmla="*/ 40534 h 150878"/>
                  <a:gd name="connsiteX1" fmla="*/ 216612 w 245028"/>
                  <a:gd name="connsiteY1" fmla="*/ 29811 h 150878"/>
                  <a:gd name="connsiteX2" fmla="*/ 221866 w 245028"/>
                  <a:gd name="connsiteY2" fmla="*/ 0 h 150878"/>
                  <a:gd name="connsiteX3" fmla="*/ 149912 w 245028"/>
                  <a:gd name="connsiteY3" fmla="*/ 40963 h 150878"/>
                  <a:gd name="connsiteX4" fmla="*/ 143371 w 245028"/>
                  <a:gd name="connsiteY4" fmla="*/ 66485 h 150878"/>
                  <a:gd name="connsiteX5" fmla="*/ 0 w 245028"/>
                  <a:gd name="connsiteY5" fmla="*/ 143694 h 150878"/>
                  <a:gd name="connsiteX6" fmla="*/ 3968 w 245028"/>
                  <a:gd name="connsiteY6" fmla="*/ 150878 h 150878"/>
                  <a:gd name="connsiteX7" fmla="*/ 148090 w 245028"/>
                  <a:gd name="connsiteY7" fmla="*/ 73241 h 150878"/>
                  <a:gd name="connsiteX8" fmla="*/ 172968 w 245028"/>
                  <a:gd name="connsiteY8" fmla="*/ 81605 h 150878"/>
                  <a:gd name="connsiteX9" fmla="*/ 245029 w 245028"/>
                  <a:gd name="connsiteY9" fmla="*/ 40534 h 1508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45028" h="150878">
                    <a:moveTo>
                      <a:pt x="245029" y="40534"/>
                    </a:moveTo>
                    <a:lnTo>
                      <a:pt x="216612" y="29811"/>
                    </a:lnTo>
                    <a:lnTo>
                      <a:pt x="221866" y="0"/>
                    </a:lnTo>
                    <a:lnTo>
                      <a:pt x="149912" y="40963"/>
                    </a:lnTo>
                    <a:lnTo>
                      <a:pt x="143371" y="66485"/>
                    </a:lnTo>
                    <a:lnTo>
                      <a:pt x="0" y="143694"/>
                    </a:lnTo>
                    <a:lnTo>
                      <a:pt x="3968" y="150878"/>
                    </a:lnTo>
                    <a:lnTo>
                      <a:pt x="148090" y="73241"/>
                    </a:lnTo>
                    <a:lnTo>
                      <a:pt x="172968" y="81605"/>
                    </a:lnTo>
                    <a:lnTo>
                      <a:pt x="245029" y="40534"/>
                    </a:lnTo>
                    <a:close/>
                  </a:path>
                </a:pathLst>
              </a:custGeom>
              <a:solidFill>
                <a:srgbClr val="6745FF"/>
              </a:solidFill>
              <a:ln w="10697" cap="flat">
                <a:noFill/>
                <a:prstDash val="solid"/>
                <a:miter/>
              </a:ln>
            </p:spPr>
            <p:txBody>
              <a:bodyPr rtlCol="1" anchor="ctr"/>
              <a:lstStyle/>
              <a:p>
                <a:endParaRPr lang="fa-IR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8BA4A1A1-9682-D249-74AB-1C3F0EB1748F}"/>
                  </a:ext>
                </a:extLst>
              </p:cNvPr>
              <p:cNvSpPr/>
              <p:nvPr/>
            </p:nvSpPr>
            <p:spPr>
              <a:xfrm>
                <a:off x="3483033" y="986905"/>
                <a:ext cx="244921" cy="150878"/>
              </a:xfrm>
              <a:custGeom>
                <a:avLst/>
                <a:gdLst>
                  <a:gd name="connsiteX0" fmla="*/ 244921 w 244921"/>
                  <a:gd name="connsiteY0" fmla="*/ 40534 h 150878"/>
                  <a:gd name="connsiteX1" fmla="*/ 216612 w 244921"/>
                  <a:gd name="connsiteY1" fmla="*/ 29811 h 150878"/>
                  <a:gd name="connsiteX2" fmla="*/ 221866 w 244921"/>
                  <a:gd name="connsiteY2" fmla="*/ 0 h 150878"/>
                  <a:gd name="connsiteX3" fmla="*/ 149805 w 244921"/>
                  <a:gd name="connsiteY3" fmla="*/ 40963 h 150878"/>
                  <a:gd name="connsiteX4" fmla="*/ 143371 w 244921"/>
                  <a:gd name="connsiteY4" fmla="*/ 66485 h 150878"/>
                  <a:gd name="connsiteX5" fmla="*/ 0 w 244921"/>
                  <a:gd name="connsiteY5" fmla="*/ 143586 h 150878"/>
                  <a:gd name="connsiteX6" fmla="*/ 3860 w 244921"/>
                  <a:gd name="connsiteY6" fmla="*/ 150878 h 150878"/>
                  <a:gd name="connsiteX7" fmla="*/ 147982 w 244921"/>
                  <a:gd name="connsiteY7" fmla="*/ 73241 h 150878"/>
                  <a:gd name="connsiteX8" fmla="*/ 172968 w 244921"/>
                  <a:gd name="connsiteY8" fmla="*/ 81498 h 150878"/>
                  <a:gd name="connsiteX9" fmla="*/ 244921 w 244921"/>
                  <a:gd name="connsiteY9" fmla="*/ 40534 h 1508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44921" h="150878">
                    <a:moveTo>
                      <a:pt x="244921" y="40534"/>
                    </a:moveTo>
                    <a:lnTo>
                      <a:pt x="216612" y="29811"/>
                    </a:lnTo>
                    <a:lnTo>
                      <a:pt x="221866" y="0"/>
                    </a:lnTo>
                    <a:lnTo>
                      <a:pt x="149805" y="40963"/>
                    </a:lnTo>
                    <a:lnTo>
                      <a:pt x="143371" y="66485"/>
                    </a:lnTo>
                    <a:lnTo>
                      <a:pt x="0" y="143586"/>
                    </a:lnTo>
                    <a:lnTo>
                      <a:pt x="3860" y="150878"/>
                    </a:lnTo>
                    <a:lnTo>
                      <a:pt x="147982" y="73241"/>
                    </a:lnTo>
                    <a:lnTo>
                      <a:pt x="172968" y="81498"/>
                    </a:lnTo>
                    <a:lnTo>
                      <a:pt x="244921" y="40534"/>
                    </a:lnTo>
                    <a:close/>
                  </a:path>
                </a:pathLst>
              </a:custGeom>
              <a:solidFill>
                <a:srgbClr val="6745FF"/>
              </a:solidFill>
              <a:ln w="10697" cap="flat">
                <a:noFill/>
                <a:prstDash val="solid"/>
                <a:miter/>
              </a:ln>
            </p:spPr>
            <p:txBody>
              <a:bodyPr rtlCol="1" anchor="ctr"/>
              <a:lstStyle/>
              <a:p>
                <a:endParaRPr lang="fa-IR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6041602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C386479-9B7A-401A-B374-7B5400C90FB5}"/>
              </a:ext>
            </a:extLst>
          </p:cNvPr>
          <p:cNvGrpSpPr/>
          <p:nvPr/>
        </p:nvGrpSpPr>
        <p:grpSpPr>
          <a:xfrm>
            <a:off x="10795777" y="5977310"/>
            <a:ext cx="1224080" cy="734400"/>
            <a:chOff x="10781922" y="158400"/>
            <a:chExt cx="1224080" cy="734400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EF514890-C979-4D34-8D11-16573DC5C646}"/>
                </a:ext>
              </a:extLst>
            </p:cNvPr>
            <p:cNvSpPr/>
            <p:nvPr/>
          </p:nvSpPr>
          <p:spPr>
            <a:xfrm>
              <a:off x="10781922" y="329613"/>
              <a:ext cx="528849" cy="403893"/>
            </a:xfrm>
            <a:prstGeom prst="roundRect">
              <a:avLst>
                <a:gd name="adj" fmla="val 8169"/>
              </a:avLst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97000"/>
                  </a:schemeClr>
                </a:gs>
              </a:gsLst>
              <a:lin ang="8100000" scaled="1"/>
              <a:tileRect/>
            </a:gradFill>
            <a:ln w="13791" cap="flat">
              <a:noFill/>
              <a:prstDash val="solid"/>
              <a:miter/>
            </a:ln>
            <a:effectLst>
              <a:outerShdw blurRad="76200" dist="38100" dir="8100000" algn="tr" rotWithShape="0">
                <a:schemeClr val="bg1">
                  <a:lumMod val="50000"/>
                  <a:alpha val="40000"/>
                </a:schemeClr>
              </a:outerShdw>
            </a:effectLst>
          </p:spPr>
          <p:txBody>
            <a:bodyPr lIns="0" tIns="36000" rIns="54000" bIns="0" rtlCol="1" anchor="ctr"/>
            <a:lstStyle/>
            <a:p>
              <a:pPr algn="ctr"/>
              <a:r>
                <a:rPr lang="fa-IR" sz="2400" b="1">
                  <a:cs typeface="IRAN Sans" panose="020B0400000000000000" pitchFamily="34" charset="-78"/>
                </a:rPr>
                <a:t>1</a:t>
              </a:r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38937628-D2B4-403C-9B2A-228FDE83004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1271602" y="158400"/>
              <a:ext cx="734400" cy="734400"/>
              <a:chOff x="8467999" y="2706737"/>
              <a:chExt cx="1145658" cy="1145658"/>
            </a:xfrm>
          </p:grpSpPr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893BD035-A14E-4F14-8F5D-F5E9E5675456}"/>
                  </a:ext>
                </a:extLst>
              </p:cNvPr>
              <p:cNvSpPr/>
              <p:nvPr/>
            </p:nvSpPr>
            <p:spPr>
              <a:xfrm>
                <a:off x="8467999" y="2706737"/>
                <a:ext cx="1145658" cy="1145658"/>
              </a:xfrm>
              <a:prstGeom prst="roundRect">
                <a:avLst>
                  <a:gd name="adj" fmla="val 8169"/>
                </a:avLst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97000"/>
                    </a:schemeClr>
                  </a:gs>
                </a:gsLst>
                <a:lin ang="8100000" scaled="1"/>
                <a:tileRect/>
              </a:gradFill>
              <a:ln w="13791" cap="flat">
                <a:noFill/>
                <a:prstDash val="solid"/>
                <a:miter/>
              </a:ln>
              <a:effectLst>
                <a:outerShdw blurRad="76200" dist="38100" dir="8100000" algn="tr" rotWithShape="0">
                  <a:schemeClr val="bg1">
                    <a:lumMod val="50000"/>
                    <a:alpha val="40000"/>
                  </a:schemeClr>
                </a:outerShdw>
              </a:effectLst>
            </p:spPr>
            <p:txBody>
              <a:bodyPr rtlCol="1" anchor="ctr"/>
              <a:lstStyle/>
              <a:p>
                <a:endParaRPr lang="fa-IR"/>
              </a:p>
            </p:txBody>
          </p:sp>
          <p:grpSp>
            <p:nvGrpSpPr>
              <p:cNvPr id="22" name="Graphic 26">
                <a:extLst>
                  <a:ext uri="{FF2B5EF4-FFF2-40B4-BE49-F238E27FC236}">
                    <a16:creationId xmlns:a16="http://schemas.microsoft.com/office/drawing/2014/main" id="{3E2FE5E1-79ED-40EF-A391-57B8D2A296DD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725391" y="2865566"/>
                <a:ext cx="630867" cy="828000"/>
                <a:chOff x="7140329" y="710984"/>
                <a:chExt cx="385023" cy="505342"/>
              </a:xfrm>
              <a:solidFill>
                <a:schemeClr val="accent1"/>
              </a:solidFill>
            </p:grpSpPr>
            <p:sp>
              <p:nvSpPr>
                <p:cNvPr id="23" name="Freeform: Shape 22">
                  <a:extLst>
                    <a:ext uri="{FF2B5EF4-FFF2-40B4-BE49-F238E27FC236}">
                      <a16:creationId xmlns:a16="http://schemas.microsoft.com/office/drawing/2014/main" id="{975903CA-45EF-4CEE-A440-36D8A1C1D6E0}"/>
                    </a:ext>
                  </a:extLst>
                </p:cNvPr>
                <p:cNvSpPr/>
                <p:nvPr/>
              </p:nvSpPr>
              <p:spPr>
                <a:xfrm>
                  <a:off x="7140329" y="1083622"/>
                  <a:ext cx="104730" cy="132705"/>
                </a:xfrm>
                <a:custGeom>
                  <a:avLst/>
                  <a:gdLst>
                    <a:gd name="connsiteX0" fmla="*/ 84401 w 104730"/>
                    <a:gd name="connsiteY0" fmla="*/ 8723 h 132705"/>
                    <a:gd name="connsiteX1" fmla="*/ 23040 w 104730"/>
                    <a:gd name="connsiteY1" fmla="*/ 17603 h 132705"/>
                    <a:gd name="connsiteX2" fmla="*/ 12880 w 104730"/>
                    <a:gd name="connsiteY2" fmla="*/ 49203 h 132705"/>
                    <a:gd name="connsiteX3" fmla="*/ 14160 w 104730"/>
                    <a:gd name="connsiteY3" fmla="*/ 70723 h 132705"/>
                    <a:gd name="connsiteX4" fmla="*/ 800 w 104730"/>
                    <a:gd name="connsiteY4" fmla="*/ 103523 h 132705"/>
                    <a:gd name="connsiteX5" fmla="*/ 36561 w 104730"/>
                    <a:gd name="connsiteY5" fmla="*/ 104723 h 132705"/>
                    <a:gd name="connsiteX6" fmla="*/ 0 w 104730"/>
                    <a:gd name="connsiteY6" fmla="*/ 131763 h 132705"/>
                    <a:gd name="connsiteX7" fmla="*/ 94961 w 104730"/>
                    <a:gd name="connsiteY7" fmla="*/ 80883 h 132705"/>
                    <a:gd name="connsiteX8" fmla="*/ 84401 w 104730"/>
                    <a:gd name="connsiteY8" fmla="*/ 8723 h 1327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04730" h="132705">
                      <a:moveTo>
                        <a:pt x="84401" y="8723"/>
                      </a:moveTo>
                      <a:cubicBezTo>
                        <a:pt x="65005" y="-5769"/>
                        <a:pt x="37533" y="-1793"/>
                        <a:pt x="23040" y="17603"/>
                      </a:cubicBezTo>
                      <a:cubicBezTo>
                        <a:pt x="15907" y="26541"/>
                        <a:pt x="12292" y="37782"/>
                        <a:pt x="12880" y="49203"/>
                      </a:cubicBezTo>
                      <a:cubicBezTo>
                        <a:pt x="13680" y="56403"/>
                        <a:pt x="13760" y="62323"/>
                        <a:pt x="14160" y="70723"/>
                      </a:cubicBezTo>
                      <a:cubicBezTo>
                        <a:pt x="16000" y="107363"/>
                        <a:pt x="800" y="103523"/>
                        <a:pt x="800" y="103523"/>
                      </a:cubicBezTo>
                      <a:cubicBezTo>
                        <a:pt x="11741" y="109975"/>
                        <a:pt x="25211" y="110427"/>
                        <a:pt x="36561" y="104723"/>
                      </a:cubicBezTo>
                      <a:cubicBezTo>
                        <a:pt x="36561" y="104723"/>
                        <a:pt x="14080" y="127843"/>
                        <a:pt x="0" y="131763"/>
                      </a:cubicBezTo>
                      <a:cubicBezTo>
                        <a:pt x="0" y="131763"/>
                        <a:pt x="53121" y="143923"/>
                        <a:pt x="94961" y="80883"/>
                      </a:cubicBezTo>
                      <a:cubicBezTo>
                        <a:pt x="111330" y="57882"/>
                        <a:pt x="106674" y="26069"/>
                        <a:pt x="84401" y="8723"/>
                      </a:cubicBezTo>
                      <a:close/>
                    </a:path>
                  </a:pathLst>
                </a:custGeom>
                <a:solidFill>
                  <a:srgbClr val="FFB361"/>
                </a:solidFill>
                <a:ln w="7938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endParaRPr lang="fa-IR"/>
                </a:p>
              </p:txBody>
            </p:sp>
            <p:sp>
              <p:nvSpPr>
                <p:cNvPr id="24" name="Freeform: Shape 23">
                  <a:extLst>
                    <a:ext uri="{FF2B5EF4-FFF2-40B4-BE49-F238E27FC236}">
                      <a16:creationId xmlns:a16="http://schemas.microsoft.com/office/drawing/2014/main" id="{E2A51579-9F17-44A4-BA6F-26B9AB3E5599}"/>
                    </a:ext>
                  </a:extLst>
                </p:cNvPr>
                <p:cNvSpPr/>
                <p:nvPr/>
              </p:nvSpPr>
              <p:spPr>
                <a:xfrm>
                  <a:off x="7205173" y="710984"/>
                  <a:ext cx="320178" cy="378225"/>
                </a:xfrm>
                <a:custGeom>
                  <a:avLst/>
                  <a:gdLst>
                    <a:gd name="connsiteX0" fmla="*/ 297081 w 320178"/>
                    <a:gd name="connsiteY0" fmla="*/ 8000 h 378225"/>
                    <a:gd name="connsiteX1" fmla="*/ 306762 w 320178"/>
                    <a:gd name="connsiteY1" fmla="*/ 16000 h 378225"/>
                    <a:gd name="connsiteX2" fmla="*/ 307482 w 320178"/>
                    <a:gd name="connsiteY2" fmla="*/ 19360 h 378225"/>
                    <a:gd name="connsiteX3" fmla="*/ 273881 w 320178"/>
                    <a:gd name="connsiteY3" fmla="*/ 176000 h 378225"/>
                    <a:gd name="connsiteX4" fmla="*/ 131479 w 320178"/>
                    <a:gd name="connsiteY4" fmla="*/ 366320 h 378225"/>
                    <a:gd name="connsiteX5" fmla="*/ 123479 w 320178"/>
                    <a:gd name="connsiteY5" fmla="*/ 370240 h 378225"/>
                    <a:gd name="connsiteX6" fmla="*/ 117639 w 320178"/>
                    <a:gd name="connsiteY6" fmla="*/ 368320 h 378225"/>
                    <a:gd name="connsiteX7" fmla="*/ 11877 w 320178"/>
                    <a:gd name="connsiteY7" fmla="*/ 289120 h 378225"/>
                    <a:gd name="connsiteX8" fmla="*/ 9877 w 320178"/>
                    <a:gd name="connsiteY8" fmla="*/ 275440 h 378225"/>
                    <a:gd name="connsiteX9" fmla="*/ 152279 w 320178"/>
                    <a:gd name="connsiteY9" fmla="*/ 84960 h 378225"/>
                    <a:gd name="connsiteX10" fmla="*/ 293001 w 320178"/>
                    <a:gd name="connsiteY10" fmla="*/ 8000 h 378225"/>
                    <a:gd name="connsiteX11" fmla="*/ 296441 w 320178"/>
                    <a:gd name="connsiteY11" fmla="*/ 8000 h 378225"/>
                    <a:gd name="connsiteX12" fmla="*/ 297081 w 320178"/>
                    <a:gd name="connsiteY12" fmla="*/ 8000 h 378225"/>
                    <a:gd name="connsiteX13" fmla="*/ 297081 w 320178"/>
                    <a:gd name="connsiteY13" fmla="*/ 0 h 378225"/>
                    <a:gd name="connsiteX14" fmla="*/ 295881 w 320178"/>
                    <a:gd name="connsiteY14" fmla="*/ 0 h 378225"/>
                    <a:gd name="connsiteX15" fmla="*/ 292441 w 320178"/>
                    <a:gd name="connsiteY15" fmla="*/ 0 h 378225"/>
                    <a:gd name="connsiteX16" fmla="*/ 145879 w 320178"/>
                    <a:gd name="connsiteY16" fmla="*/ 80000 h 378225"/>
                    <a:gd name="connsiteX17" fmla="*/ 3477 w 320178"/>
                    <a:gd name="connsiteY17" fmla="*/ 270720 h 378225"/>
                    <a:gd name="connsiteX18" fmla="*/ 7157 w 320178"/>
                    <a:gd name="connsiteY18" fmla="*/ 295520 h 378225"/>
                    <a:gd name="connsiteX19" fmla="*/ 113159 w 320178"/>
                    <a:gd name="connsiteY19" fmla="*/ 374720 h 378225"/>
                    <a:gd name="connsiteX20" fmla="*/ 137959 w 320178"/>
                    <a:gd name="connsiteY20" fmla="*/ 371120 h 378225"/>
                    <a:gd name="connsiteX21" fmla="*/ 280361 w 320178"/>
                    <a:gd name="connsiteY21" fmla="*/ 180560 h 378225"/>
                    <a:gd name="connsiteX22" fmla="*/ 315402 w 320178"/>
                    <a:gd name="connsiteY22" fmla="*/ 17360 h 378225"/>
                    <a:gd name="connsiteX23" fmla="*/ 314682 w 320178"/>
                    <a:gd name="connsiteY23" fmla="*/ 14000 h 378225"/>
                    <a:gd name="connsiteX24" fmla="*/ 297081 w 320178"/>
                    <a:gd name="connsiteY24" fmla="*/ 0 h 3782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320178" h="378225">
                      <a:moveTo>
                        <a:pt x="297081" y="8000"/>
                      </a:moveTo>
                      <a:cubicBezTo>
                        <a:pt x="301800" y="8025"/>
                        <a:pt x="305848" y="11371"/>
                        <a:pt x="306762" y="16000"/>
                      </a:cubicBezTo>
                      <a:lnTo>
                        <a:pt x="307482" y="19360"/>
                      </a:lnTo>
                      <a:cubicBezTo>
                        <a:pt x="319640" y="73975"/>
                        <a:pt x="307370" y="131177"/>
                        <a:pt x="273881" y="176000"/>
                      </a:cubicBezTo>
                      <a:lnTo>
                        <a:pt x="131479" y="366320"/>
                      </a:lnTo>
                      <a:cubicBezTo>
                        <a:pt x="129608" y="368849"/>
                        <a:pt x="126624" y="370312"/>
                        <a:pt x="123479" y="370240"/>
                      </a:cubicBezTo>
                      <a:cubicBezTo>
                        <a:pt x="121372" y="370270"/>
                        <a:pt x="119316" y="369594"/>
                        <a:pt x="117639" y="368320"/>
                      </a:cubicBezTo>
                      <a:lnTo>
                        <a:pt x="11877" y="289120"/>
                      </a:lnTo>
                      <a:cubicBezTo>
                        <a:pt x="7579" y="285876"/>
                        <a:pt x="6688" y="279780"/>
                        <a:pt x="9877" y="275440"/>
                      </a:cubicBezTo>
                      <a:lnTo>
                        <a:pt x="152279" y="84960"/>
                      </a:lnTo>
                      <a:cubicBezTo>
                        <a:pt x="185712" y="40005"/>
                        <a:pt x="237112" y="11895"/>
                        <a:pt x="293001" y="8000"/>
                      </a:cubicBezTo>
                      <a:lnTo>
                        <a:pt x="296441" y="8000"/>
                      </a:lnTo>
                      <a:lnTo>
                        <a:pt x="297081" y="8000"/>
                      </a:lnTo>
                      <a:moveTo>
                        <a:pt x="297081" y="0"/>
                      </a:moveTo>
                      <a:lnTo>
                        <a:pt x="295881" y="0"/>
                      </a:lnTo>
                      <a:lnTo>
                        <a:pt x="292441" y="0"/>
                      </a:lnTo>
                      <a:cubicBezTo>
                        <a:pt x="234260" y="4023"/>
                        <a:pt x="180732" y="33241"/>
                        <a:pt x="145879" y="80000"/>
                      </a:cubicBezTo>
                      <a:lnTo>
                        <a:pt x="3477" y="270720"/>
                      </a:lnTo>
                      <a:cubicBezTo>
                        <a:pt x="-2337" y="278589"/>
                        <a:pt x="-692" y="289679"/>
                        <a:pt x="7157" y="295520"/>
                      </a:cubicBezTo>
                      <a:lnTo>
                        <a:pt x="113159" y="374720"/>
                      </a:lnTo>
                      <a:cubicBezTo>
                        <a:pt x="121007" y="380552"/>
                        <a:pt x="132092" y="378942"/>
                        <a:pt x="137959" y="371120"/>
                      </a:cubicBezTo>
                      <a:lnTo>
                        <a:pt x="280361" y="180560"/>
                      </a:lnTo>
                      <a:cubicBezTo>
                        <a:pt x="315270" y="133868"/>
                        <a:pt x="328066" y="74267"/>
                        <a:pt x="315402" y="17360"/>
                      </a:cubicBezTo>
                      <a:lnTo>
                        <a:pt x="314682" y="14000"/>
                      </a:lnTo>
                      <a:cubicBezTo>
                        <a:pt x="312838" y="5775"/>
                        <a:pt x="305511" y="-53"/>
                        <a:pt x="297081" y="0"/>
                      </a:cubicBezTo>
                      <a:close/>
                    </a:path>
                  </a:pathLst>
                </a:custGeom>
                <a:solidFill>
                  <a:srgbClr val="6745FF"/>
                </a:solidFill>
                <a:ln w="7938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endParaRPr lang="fa-IR"/>
                </a:p>
              </p:txBody>
            </p:sp>
            <p:sp>
              <p:nvSpPr>
                <p:cNvPr id="25" name="Freeform: Shape 24">
                  <a:extLst>
                    <a:ext uri="{FF2B5EF4-FFF2-40B4-BE49-F238E27FC236}">
                      <a16:creationId xmlns:a16="http://schemas.microsoft.com/office/drawing/2014/main" id="{E2E44C35-0987-43E9-8A06-59C560FAC770}"/>
                    </a:ext>
                  </a:extLst>
                </p:cNvPr>
                <p:cNvSpPr/>
                <p:nvPr/>
              </p:nvSpPr>
              <p:spPr>
                <a:xfrm>
                  <a:off x="7344468" y="891226"/>
                  <a:ext cx="42563" cy="42562"/>
                </a:xfrm>
                <a:custGeom>
                  <a:avLst/>
                  <a:gdLst>
                    <a:gd name="connsiteX0" fmla="*/ 38344 w 42563"/>
                    <a:gd name="connsiteY0" fmla="*/ 33998 h 42562"/>
                    <a:gd name="connsiteX1" fmla="*/ 8565 w 42563"/>
                    <a:gd name="connsiteY1" fmla="*/ 38344 h 42562"/>
                    <a:gd name="connsiteX2" fmla="*/ 4219 w 42563"/>
                    <a:gd name="connsiteY2" fmla="*/ 8565 h 42562"/>
                    <a:gd name="connsiteX3" fmla="*/ 33999 w 42563"/>
                    <a:gd name="connsiteY3" fmla="*/ 4219 h 42562"/>
                    <a:gd name="connsiteX4" fmla="*/ 34024 w 42563"/>
                    <a:gd name="connsiteY4" fmla="*/ 4238 h 42562"/>
                    <a:gd name="connsiteX5" fmla="*/ 38344 w 42563"/>
                    <a:gd name="connsiteY5" fmla="*/ 33998 h 425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2563" h="42562">
                      <a:moveTo>
                        <a:pt x="38344" y="33998"/>
                      </a:moveTo>
                      <a:cubicBezTo>
                        <a:pt x="31321" y="43421"/>
                        <a:pt x="17988" y="45367"/>
                        <a:pt x="8565" y="38344"/>
                      </a:cubicBezTo>
                      <a:cubicBezTo>
                        <a:pt x="-859" y="31321"/>
                        <a:pt x="-2804" y="17988"/>
                        <a:pt x="4219" y="8565"/>
                      </a:cubicBezTo>
                      <a:cubicBezTo>
                        <a:pt x="11242" y="-859"/>
                        <a:pt x="24575" y="-2804"/>
                        <a:pt x="33999" y="4219"/>
                      </a:cubicBezTo>
                      <a:cubicBezTo>
                        <a:pt x="34007" y="4225"/>
                        <a:pt x="34015" y="4232"/>
                        <a:pt x="34024" y="4238"/>
                      </a:cubicBezTo>
                      <a:cubicBezTo>
                        <a:pt x="43427" y="11268"/>
                        <a:pt x="45360" y="24585"/>
                        <a:pt x="38344" y="33998"/>
                      </a:cubicBezTo>
                      <a:close/>
                    </a:path>
                  </a:pathLst>
                </a:custGeom>
                <a:solidFill>
                  <a:srgbClr val="FFB361"/>
                </a:solidFill>
                <a:ln w="7938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endParaRPr lang="fa-IR"/>
                </a:p>
              </p:txBody>
            </p:sp>
            <p:sp>
              <p:nvSpPr>
                <p:cNvPr id="26" name="Freeform: Shape 25">
                  <a:extLst>
                    <a:ext uri="{FF2B5EF4-FFF2-40B4-BE49-F238E27FC236}">
                      <a16:creationId xmlns:a16="http://schemas.microsoft.com/office/drawing/2014/main" id="{DB1F51C0-06CB-4F6C-AAF7-3CA91363F1C3}"/>
                    </a:ext>
                  </a:extLst>
                </p:cNvPr>
                <p:cNvSpPr/>
                <p:nvPr/>
              </p:nvSpPr>
              <p:spPr>
                <a:xfrm>
                  <a:off x="7296714" y="955751"/>
                  <a:ext cx="42723" cy="42722"/>
                </a:xfrm>
                <a:custGeom>
                  <a:avLst/>
                  <a:gdLst>
                    <a:gd name="connsiteX0" fmla="*/ 38498 w 42723"/>
                    <a:gd name="connsiteY0" fmla="*/ 34113 h 42722"/>
                    <a:gd name="connsiteX1" fmla="*/ 8609 w 42723"/>
                    <a:gd name="connsiteY1" fmla="*/ 38497 h 42722"/>
                    <a:gd name="connsiteX2" fmla="*/ 4225 w 42723"/>
                    <a:gd name="connsiteY2" fmla="*/ 8609 h 42722"/>
                    <a:gd name="connsiteX3" fmla="*/ 34114 w 42723"/>
                    <a:gd name="connsiteY3" fmla="*/ 4225 h 42722"/>
                    <a:gd name="connsiteX4" fmla="*/ 34178 w 42723"/>
                    <a:gd name="connsiteY4" fmla="*/ 4273 h 42722"/>
                    <a:gd name="connsiteX5" fmla="*/ 38498 w 42723"/>
                    <a:gd name="connsiteY5" fmla="*/ 34113 h 427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2723" h="42722">
                      <a:moveTo>
                        <a:pt x="38498" y="34113"/>
                      </a:moveTo>
                      <a:cubicBezTo>
                        <a:pt x="31455" y="43577"/>
                        <a:pt x="18074" y="45540"/>
                        <a:pt x="8609" y="38497"/>
                      </a:cubicBezTo>
                      <a:cubicBezTo>
                        <a:pt x="-855" y="31455"/>
                        <a:pt x="-2817" y="18073"/>
                        <a:pt x="4225" y="8609"/>
                      </a:cubicBezTo>
                      <a:cubicBezTo>
                        <a:pt x="11269" y="-855"/>
                        <a:pt x="24650" y="-2817"/>
                        <a:pt x="34114" y="4225"/>
                      </a:cubicBezTo>
                      <a:cubicBezTo>
                        <a:pt x="34135" y="4241"/>
                        <a:pt x="34156" y="4257"/>
                        <a:pt x="34178" y="4273"/>
                      </a:cubicBezTo>
                      <a:cubicBezTo>
                        <a:pt x="43591" y="11333"/>
                        <a:pt x="45522" y="24674"/>
                        <a:pt x="38498" y="34113"/>
                      </a:cubicBezTo>
                      <a:close/>
                    </a:path>
                  </a:pathLst>
                </a:custGeom>
                <a:solidFill>
                  <a:srgbClr val="FFB361"/>
                </a:solidFill>
                <a:ln w="7938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endParaRPr lang="fa-IR"/>
                </a:p>
              </p:txBody>
            </p:sp>
            <p:sp>
              <p:nvSpPr>
                <p:cNvPr id="27" name="Freeform: Shape 26">
                  <a:extLst>
                    <a:ext uri="{FF2B5EF4-FFF2-40B4-BE49-F238E27FC236}">
                      <a16:creationId xmlns:a16="http://schemas.microsoft.com/office/drawing/2014/main" id="{ADD3B6E5-95E5-4D05-86E0-545515E8CCE0}"/>
                    </a:ext>
                  </a:extLst>
                </p:cNvPr>
                <p:cNvSpPr/>
                <p:nvPr/>
              </p:nvSpPr>
              <p:spPr>
                <a:xfrm>
                  <a:off x="7205477" y="1010985"/>
                  <a:ext cx="102853" cy="94730"/>
                </a:xfrm>
                <a:custGeom>
                  <a:avLst/>
                  <a:gdLst>
                    <a:gd name="connsiteX0" fmla="*/ 27653 w 102853"/>
                    <a:gd name="connsiteY0" fmla="*/ 11520 h 94730"/>
                    <a:gd name="connsiteX1" fmla="*/ 91654 w 102853"/>
                    <a:gd name="connsiteY1" fmla="*/ 59520 h 94730"/>
                    <a:gd name="connsiteX2" fmla="*/ 73013 w 102853"/>
                    <a:gd name="connsiteY2" fmla="*/ 84000 h 94730"/>
                    <a:gd name="connsiteX3" fmla="*/ 68453 w 102853"/>
                    <a:gd name="connsiteY3" fmla="*/ 86320 h 94730"/>
                    <a:gd name="connsiteX4" fmla="*/ 65093 w 102853"/>
                    <a:gd name="connsiteY4" fmla="*/ 85200 h 94730"/>
                    <a:gd name="connsiteX5" fmla="*/ 10292 w 102853"/>
                    <a:gd name="connsiteY5" fmla="*/ 44000 h 94730"/>
                    <a:gd name="connsiteX6" fmla="*/ 8850 w 102853"/>
                    <a:gd name="connsiteY6" fmla="*/ 36328 h 94730"/>
                    <a:gd name="connsiteX7" fmla="*/ 9092 w 102853"/>
                    <a:gd name="connsiteY7" fmla="*/ 36000 h 94730"/>
                    <a:gd name="connsiteX8" fmla="*/ 27653 w 102853"/>
                    <a:gd name="connsiteY8" fmla="*/ 11200 h 94730"/>
                    <a:gd name="connsiteX9" fmla="*/ 25973 w 102853"/>
                    <a:gd name="connsiteY9" fmla="*/ 0 h 94730"/>
                    <a:gd name="connsiteX10" fmla="*/ 2692 w 102853"/>
                    <a:gd name="connsiteY10" fmla="*/ 31200 h 94730"/>
                    <a:gd name="connsiteX11" fmla="*/ 5479 w 102853"/>
                    <a:gd name="connsiteY11" fmla="*/ 50230 h 94730"/>
                    <a:gd name="connsiteX12" fmla="*/ 5492 w 102853"/>
                    <a:gd name="connsiteY12" fmla="*/ 50240 h 94730"/>
                    <a:gd name="connsiteX13" fmla="*/ 60293 w 102853"/>
                    <a:gd name="connsiteY13" fmla="*/ 92000 h 94730"/>
                    <a:gd name="connsiteX14" fmla="*/ 79337 w 102853"/>
                    <a:gd name="connsiteY14" fmla="*/ 89303 h 94730"/>
                    <a:gd name="connsiteX15" fmla="*/ 79413 w 102853"/>
                    <a:gd name="connsiteY15" fmla="*/ 89200 h 94730"/>
                    <a:gd name="connsiteX16" fmla="*/ 102854 w 102853"/>
                    <a:gd name="connsiteY16" fmla="*/ 57600 h 94730"/>
                    <a:gd name="connsiteX17" fmla="*/ 26133 w 102853"/>
                    <a:gd name="connsiteY17" fmla="*/ 320 h 947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102853" h="94730">
                      <a:moveTo>
                        <a:pt x="27653" y="11520"/>
                      </a:moveTo>
                      <a:lnTo>
                        <a:pt x="91654" y="59520"/>
                      </a:lnTo>
                      <a:lnTo>
                        <a:pt x="73013" y="84000"/>
                      </a:lnTo>
                      <a:cubicBezTo>
                        <a:pt x="71939" y="85443"/>
                        <a:pt x="70252" y="86302"/>
                        <a:pt x="68453" y="86320"/>
                      </a:cubicBezTo>
                      <a:cubicBezTo>
                        <a:pt x="67247" y="86288"/>
                        <a:pt x="66077" y="85898"/>
                        <a:pt x="65093" y="85200"/>
                      </a:cubicBezTo>
                      <a:lnTo>
                        <a:pt x="10292" y="44000"/>
                      </a:lnTo>
                      <a:cubicBezTo>
                        <a:pt x="7775" y="42280"/>
                        <a:pt x="7130" y="38845"/>
                        <a:pt x="8850" y="36328"/>
                      </a:cubicBezTo>
                      <a:cubicBezTo>
                        <a:pt x="8927" y="36216"/>
                        <a:pt x="9008" y="36106"/>
                        <a:pt x="9092" y="36000"/>
                      </a:cubicBezTo>
                      <a:lnTo>
                        <a:pt x="27653" y="11200"/>
                      </a:lnTo>
                      <a:moveTo>
                        <a:pt x="25973" y="0"/>
                      </a:moveTo>
                      <a:lnTo>
                        <a:pt x="2692" y="31200"/>
                      </a:lnTo>
                      <a:cubicBezTo>
                        <a:pt x="-1793" y="37225"/>
                        <a:pt x="-546" y="45745"/>
                        <a:pt x="5479" y="50230"/>
                      </a:cubicBezTo>
                      <a:cubicBezTo>
                        <a:pt x="5484" y="50234"/>
                        <a:pt x="5488" y="50237"/>
                        <a:pt x="5492" y="50240"/>
                      </a:cubicBezTo>
                      <a:lnTo>
                        <a:pt x="60293" y="92000"/>
                      </a:lnTo>
                      <a:cubicBezTo>
                        <a:pt x="66296" y="96514"/>
                        <a:pt x="74823" y="95306"/>
                        <a:pt x="79337" y="89303"/>
                      </a:cubicBezTo>
                      <a:cubicBezTo>
                        <a:pt x="79362" y="89269"/>
                        <a:pt x="79388" y="89234"/>
                        <a:pt x="79413" y="89200"/>
                      </a:cubicBezTo>
                      <a:lnTo>
                        <a:pt x="102854" y="57600"/>
                      </a:lnTo>
                      <a:lnTo>
                        <a:pt x="26133" y="320"/>
                      </a:lnTo>
                      <a:close/>
                    </a:path>
                  </a:pathLst>
                </a:custGeom>
                <a:solidFill>
                  <a:srgbClr val="6745FF"/>
                </a:solidFill>
                <a:ln w="7938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endParaRPr lang="fa-IR"/>
                </a:p>
              </p:txBody>
            </p:sp>
            <p:sp>
              <p:nvSpPr>
                <p:cNvPr id="28" name="Freeform: Shape 27">
                  <a:extLst>
                    <a:ext uri="{FF2B5EF4-FFF2-40B4-BE49-F238E27FC236}">
                      <a16:creationId xmlns:a16="http://schemas.microsoft.com/office/drawing/2014/main" id="{16F94922-D225-4F9F-9AF6-A8FEDD3CC1F8}"/>
                    </a:ext>
                  </a:extLst>
                </p:cNvPr>
                <p:cNvSpPr/>
                <p:nvPr/>
              </p:nvSpPr>
              <p:spPr>
                <a:xfrm>
                  <a:off x="7176599" y="828105"/>
                  <a:ext cx="147732" cy="130319"/>
                </a:xfrm>
                <a:custGeom>
                  <a:avLst/>
                  <a:gdLst>
                    <a:gd name="connsiteX0" fmla="*/ 52131 w 147732"/>
                    <a:gd name="connsiteY0" fmla="*/ 130320 h 130319"/>
                    <a:gd name="connsiteX1" fmla="*/ 8131 w 147732"/>
                    <a:gd name="connsiteY1" fmla="*/ 97840 h 130319"/>
                    <a:gd name="connsiteX2" fmla="*/ 130 w 147732"/>
                    <a:gd name="connsiteY2" fmla="*/ 83520 h 130319"/>
                    <a:gd name="connsiteX3" fmla="*/ 4931 w 147732"/>
                    <a:gd name="connsiteY3" fmla="*/ 68160 h 130319"/>
                    <a:gd name="connsiteX4" fmla="*/ 147733 w 147732"/>
                    <a:gd name="connsiteY4" fmla="*/ 0 h 130319"/>
                    <a:gd name="connsiteX5" fmla="*/ 147733 w 147732"/>
                    <a:gd name="connsiteY5" fmla="*/ 8000 h 130319"/>
                    <a:gd name="connsiteX6" fmla="*/ 10691 w 147732"/>
                    <a:gd name="connsiteY6" fmla="*/ 73440 h 130319"/>
                    <a:gd name="connsiteX7" fmla="*/ 7811 w 147732"/>
                    <a:gd name="connsiteY7" fmla="*/ 82880 h 130319"/>
                    <a:gd name="connsiteX8" fmla="*/ 12851 w 147732"/>
                    <a:gd name="connsiteY8" fmla="*/ 91680 h 130319"/>
                    <a:gd name="connsiteX9" fmla="*/ 56851 w 147732"/>
                    <a:gd name="connsiteY9" fmla="*/ 124080 h 1303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47732" h="130319">
                      <a:moveTo>
                        <a:pt x="52131" y="130320"/>
                      </a:moveTo>
                      <a:lnTo>
                        <a:pt x="8131" y="97840"/>
                      </a:lnTo>
                      <a:cubicBezTo>
                        <a:pt x="3593" y="94383"/>
                        <a:pt x="695" y="89197"/>
                        <a:pt x="130" y="83520"/>
                      </a:cubicBezTo>
                      <a:cubicBezTo>
                        <a:pt x="-511" y="77952"/>
                        <a:pt x="1233" y="72372"/>
                        <a:pt x="4931" y="68160"/>
                      </a:cubicBezTo>
                      <a:cubicBezTo>
                        <a:pt x="41693" y="27514"/>
                        <a:pt x="93011" y="3020"/>
                        <a:pt x="147733" y="0"/>
                      </a:cubicBezTo>
                      <a:lnTo>
                        <a:pt x="147733" y="8000"/>
                      </a:lnTo>
                      <a:cubicBezTo>
                        <a:pt x="95326" y="11340"/>
                        <a:pt x="46232" y="34783"/>
                        <a:pt x="10691" y="73440"/>
                      </a:cubicBezTo>
                      <a:cubicBezTo>
                        <a:pt x="8466" y="76053"/>
                        <a:pt x="7423" y="79470"/>
                        <a:pt x="7811" y="82880"/>
                      </a:cubicBezTo>
                      <a:cubicBezTo>
                        <a:pt x="8207" y="86382"/>
                        <a:pt x="10031" y="89566"/>
                        <a:pt x="12851" y="91680"/>
                      </a:cubicBezTo>
                      <a:lnTo>
                        <a:pt x="56851" y="124080"/>
                      </a:lnTo>
                      <a:close/>
                    </a:path>
                  </a:pathLst>
                </a:custGeom>
                <a:solidFill>
                  <a:srgbClr val="6745FF"/>
                </a:solidFill>
                <a:ln w="7938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endParaRPr lang="fa-IR"/>
                </a:p>
              </p:txBody>
            </p:sp>
            <p:sp>
              <p:nvSpPr>
                <p:cNvPr id="29" name="Freeform: Shape 28">
                  <a:extLst>
                    <a:ext uri="{FF2B5EF4-FFF2-40B4-BE49-F238E27FC236}">
                      <a16:creationId xmlns:a16="http://schemas.microsoft.com/office/drawing/2014/main" id="{2534480C-ADA7-4643-ADF6-7DC60EA8C33F}"/>
                    </a:ext>
                  </a:extLst>
                </p:cNvPr>
                <p:cNvSpPr/>
                <p:nvPr/>
              </p:nvSpPr>
              <p:spPr>
                <a:xfrm>
                  <a:off x="7361612" y="927945"/>
                  <a:ext cx="103233" cy="164478"/>
                </a:xfrm>
                <a:custGeom>
                  <a:avLst/>
                  <a:gdLst>
                    <a:gd name="connsiteX0" fmla="*/ 56161 w 103233"/>
                    <a:gd name="connsiteY0" fmla="*/ 164400 h 164478"/>
                    <a:gd name="connsiteX1" fmla="*/ 43921 w 103233"/>
                    <a:gd name="connsiteY1" fmla="*/ 160400 h 164478"/>
                    <a:gd name="connsiteX2" fmla="*/ 0 w 103233"/>
                    <a:gd name="connsiteY2" fmla="*/ 127920 h 164478"/>
                    <a:gd name="connsiteX3" fmla="*/ 4720 w 103233"/>
                    <a:gd name="connsiteY3" fmla="*/ 121520 h 164478"/>
                    <a:gd name="connsiteX4" fmla="*/ 48721 w 103233"/>
                    <a:gd name="connsiteY4" fmla="*/ 153520 h 164478"/>
                    <a:gd name="connsiteX5" fmla="*/ 58561 w 103233"/>
                    <a:gd name="connsiteY5" fmla="*/ 155760 h 164478"/>
                    <a:gd name="connsiteX6" fmla="*/ 66721 w 103233"/>
                    <a:gd name="connsiteY6" fmla="*/ 151040 h 164478"/>
                    <a:gd name="connsiteX7" fmla="*/ 89201 w 103233"/>
                    <a:gd name="connsiteY7" fmla="*/ 2320 h 164478"/>
                    <a:gd name="connsiteX8" fmla="*/ 97202 w 103233"/>
                    <a:gd name="connsiteY8" fmla="*/ 0 h 164478"/>
                    <a:gd name="connsiteX9" fmla="*/ 73921 w 103233"/>
                    <a:gd name="connsiteY9" fmla="*/ 155200 h 164478"/>
                    <a:gd name="connsiteX10" fmla="*/ 60721 w 103233"/>
                    <a:gd name="connsiteY10" fmla="*/ 164320 h 164478"/>
                    <a:gd name="connsiteX11" fmla="*/ 56161 w 103233"/>
                    <a:gd name="connsiteY11" fmla="*/ 164400 h 1644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03233" h="164478">
                      <a:moveTo>
                        <a:pt x="56161" y="164400"/>
                      </a:moveTo>
                      <a:cubicBezTo>
                        <a:pt x="51766" y="164362"/>
                        <a:pt x="47490" y="162966"/>
                        <a:pt x="43921" y="160400"/>
                      </a:cubicBezTo>
                      <a:lnTo>
                        <a:pt x="0" y="127920"/>
                      </a:lnTo>
                      <a:lnTo>
                        <a:pt x="4720" y="121520"/>
                      </a:lnTo>
                      <a:lnTo>
                        <a:pt x="48721" y="153520"/>
                      </a:lnTo>
                      <a:cubicBezTo>
                        <a:pt x="51530" y="155638"/>
                        <a:pt x="55111" y="156453"/>
                        <a:pt x="58561" y="155760"/>
                      </a:cubicBezTo>
                      <a:cubicBezTo>
                        <a:pt x="61814" y="155374"/>
                        <a:pt x="64765" y="153668"/>
                        <a:pt x="66721" y="151040"/>
                      </a:cubicBezTo>
                      <a:cubicBezTo>
                        <a:pt x="93208" y="106254"/>
                        <a:pt x="101267" y="52934"/>
                        <a:pt x="89201" y="2320"/>
                      </a:cubicBezTo>
                      <a:lnTo>
                        <a:pt x="97202" y="0"/>
                      </a:lnTo>
                      <a:cubicBezTo>
                        <a:pt x="110277" y="52776"/>
                        <a:pt x="101906" y="108583"/>
                        <a:pt x="73921" y="155200"/>
                      </a:cubicBezTo>
                      <a:cubicBezTo>
                        <a:pt x="70987" y="159949"/>
                        <a:pt x="66201" y="163255"/>
                        <a:pt x="60721" y="164320"/>
                      </a:cubicBezTo>
                      <a:cubicBezTo>
                        <a:pt x="59207" y="164500"/>
                        <a:pt x="57680" y="164527"/>
                        <a:pt x="56161" y="164400"/>
                      </a:cubicBezTo>
                      <a:close/>
                    </a:path>
                  </a:pathLst>
                </a:custGeom>
                <a:solidFill>
                  <a:srgbClr val="6745FF"/>
                </a:solidFill>
                <a:ln w="7938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endParaRPr lang="fa-IR"/>
                </a:p>
              </p:txBody>
            </p:sp>
            <p:sp>
              <p:nvSpPr>
                <p:cNvPr id="30" name="Freeform: Shape 29">
                  <a:extLst>
                    <a:ext uri="{FF2B5EF4-FFF2-40B4-BE49-F238E27FC236}">
                      <a16:creationId xmlns:a16="http://schemas.microsoft.com/office/drawing/2014/main" id="{D860472E-C936-49A7-9A63-F0F4C2769FBD}"/>
                    </a:ext>
                  </a:extLst>
                </p:cNvPr>
                <p:cNvSpPr/>
                <p:nvPr/>
              </p:nvSpPr>
              <p:spPr>
                <a:xfrm>
                  <a:off x="7352092" y="787705"/>
                  <a:ext cx="134802" cy="101759"/>
                </a:xfrm>
                <a:custGeom>
                  <a:avLst/>
                  <a:gdLst>
                    <a:gd name="connsiteX0" fmla="*/ 132962 w 134802"/>
                    <a:gd name="connsiteY0" fmla="*/ 101760 h 101759"/>
                    <a:gd name="connsiteX1" fmla="*/ 0 w 134802"/>
                    <a:gd name="connsiteY1" fmla="*/ 2400 h 101759"/>
                    <a:gd name="connsiteX2" fmla="*/ 8000 w 134802"/>
                    <a:gd name="connsiteY2" fmla="*/ 0 h 101759"/>
                    <a:gd name="connsiteX3" fmla="*/ 134802 w 134802"/>
                    <a:gd name="connsiteY3" fmla="*/ 93840 h 1017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4802" h="101759">
                      <a:moveTo>
                        <a:pt x="132962" y="101760"/>
                      </a:moveTo>
                      <a:cubicBezTo>
                        <a:pt x="26000" y="81840"/>
                        <a:pt x="240" y="3280"/>
                        <a:pt x="0" y="2400"/>
                      </a:cubicBezTo>
                      <a:lnTo>
                        <a:pt x="8000" y="0"/>
                      </a:lnTo>
                      <a:cubicBezTo>
                        <a:pt x="8000" y="720"/>
                        <a:pt x="32801" y="74880"/>
                        <a:pt x="134802" y="93840"/>
                      </a:cubicBezTo>
                      <a:close/>
                    </a:path>
                  </a:pathLst>
                </a:custGeom>
                <a:solidFill>
                  <a:srgbClr val="6745FF"/>
                </a:solidFill>
                <a:ln w="7938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endParaRPr lang="fa-IR"/>
                </a:p>
              </p:txBody>
            </p:sp>
            <p:sp>
              <p:nvSpPr>
                <p:cNvPr id="31" name="Freeform: Shape 30">
                  <a:extLst>
                    <a:ext uri="{FF2B5EF4-FFF2-40B4-BE49-F238E27FC236}">
                      <a16:creationId xmlns:a16="http://schemas.microsoft.com/office/drawing/2014/main" id="{E181558B-7A57-45F0-8076-0FDAB18C18DE}"/>
                    </a:ext>
                  </a:extLst>
                </p:cNvPr>
                <p:cNvSpPr/>
                <p:nvPr/>
              </p:nvSpPr>
              <p:spPr>
                <a:xfrm>
                  <a:off x="7380492" y="732678"/>
                  <a:ext cx="107331" cy="66866"/>
                </a:xfrm>
                <a:custGeom>
                  <a:avLst/>
                  <a:gdLst>
                    <a:gd name="connsiteX0" fmla="*/ 4000 w 107331"/>
                    <a:gd name="connsiteY0" fmla="*/ 66867 h 66866"/>
                    <a:gd name="connsiteX1" fmla="*/ 1600 w 107331"/>
                    <a:gd name="connsiteY1" fmla="*/ 66147 h 66866"/>
                    <a:gd name="connsiteX2" fmla="*/ 800 w 107331"/>
                    <a:gd name="connsiteY2" fmla="*/ 60547 h 66866"/>
                    <a:gd name="connsiteX3" fmla="*/ 102402 w 107331"/>
                    <a:gd name="connsiteY3" fmla="*/ 147 h 66866"/>
                    <a:gd name="connsiteX4" fmla="*/ 107144 w 107331"/>
                    <a:gd name="connsiteY4" fmla="*/ 2794 h 66866"/>
                    <a:gd name="connsiteX5" fmla="*/ 107202 w 107331"/>
                    <a:gd name="connsiteY5" fmla="*/ 3027 h 66866"/>
                    <a:gd name="connsiteX6" fmla="*/ 104335 w 107331"/>
                    <a:gd name="connsiteY6" fmla="*/ 7903 h 66866"/>
                    <a:gd name="connsiteX7" fmla="*/ 104322 w 107331"/>
                    <a:gd name="connsiteY7" fmla="*/ 7907 h 66866"/>
                    <a:gd name="connsiteX8" fmla="*/ 7200 w 107331"/>
                    <a:gd name="connsiteY8" fmla="*/ 65267 h 66866"/>
                    <a:gd name="connsiteX9" fmla="*/ 4000 w 107331"/>
                    <a:gd name="connsiteY9" fmla="*/ 66867 h 66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07331" h="66866">
                      <a:moveTo>
                        <a:pt x="4000" y="66867"/>
                      </a:moveTo>
                      <a:cubicBezTo>
                        <a:pt x="3148" y="66864"/>
                        <a:pt x="2314" y="66614"/>
                        <a:pt x="1600" y="66147"/>
                      </a:cubicBezTo>
                      <a:cubicBezTo>
                        <a:pt x="-167" y="64821"/>
                        <a:pt x="-525" y="62314"/>
                        <a:pt x="800" y="60547"/>
                      </a:cubicBezTo>
                      <a:cubicBezTo>
                        <a:pt x="2000" y="58787"/>
                        <a:pt x="32801" y="17747"/>
                        <a:pt x="102402" y="147"/>
                      </a:cubicBezTo>
                      <a:cubicBezTo>
                        <a:pt x="104442" y="-432"/>
                        <a:pt x="106565" y="753"/>
                        <a:pt x="107144" y="2794"/>
                      </a:cubicBezTo>
                      <a:cubicBezTo>
                        <a:pt x="107166" y="2871"/>
                        <a:pt x="107185" y="2948"/>
                        <a:pt x="107202" y="3027"/>
                      </a:cubicBezTo>
                      <a:cubicBezTo>
                        <a:pt x="107757" y="5165"/>
                        <a:pt x="106473" y="7348"/>
                        <a:pt x="104335" y="7903"/>
                      </a:cubicBezTo>
                      <a:cubicBezTo>
                        <a:pt x="104331" y="7904"/>
                        <a:pt x="104326" y="7905"/>
                        <a:pt x="104322" y="7907"/>
                      </a:cubicBezTo>
                      <a:cubicBezTo>
                        <a:pt x="37601" y="24707"/>
                        <a:pt x="7840" y="64867"/>
                        <a:pt x="7200" y="65267"/>
                      </a:cubicBezTo>
                      <a:cubicBezTo>
                        <a:pt x="6453" y="66284"/>
                        <a:pt x="5263" y="66879"/>
                        <a:pt x="4000" y="66867"/>
                      </a:cubicBezTo>
                      <a:close/>
                    </a:path>
                  </a:pathLst>
                </a:custGeom>
                <a:solidFill>
                  <a:srgbClr val="6745FF"/>
                </a:solidFill>
                <a:ln w="7938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endParaRPr lang="fa-IR"/>
                </a:p>
              </p:txBody>
            </p:sp>
          </p:grpSp>
        </p:grp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45CB70FE-CB29-4594-8133-BF086C1F17D2}"/>
              </a:ext>
            </a:extLst>
          </p:cNvPr>
          <p:cNvGrpSpPr/>
          <p:nvPr/>
        </p:nvGrpSpPr>
        <p:grpSpPr>
          <a:xfrm>
            <a:off x="706299" y="900007"/>
            <a:ext cx="10368019" cy="5775203"/>
            <a:chOff x="7346428" y="1662857"/>
            <a:chExt cx="3413166" cy="5775203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2FB862F5-BA3D-487D-96E1-7F9528D309BD}"/>
                </a:ext>
              </a:extLst>
            </p:cNvPr>
            <p:cNvSpPr/>
            <p:nvPr/>
          </p:nvSpPr>
          <p:spPr>
            <a:xfrm>
              <a:off x="7346428" y="1878688"/>
              <a:ext cx="3413166" cy="4680298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  <a:effectLst>
              <a:outerShdw blurRad="190500" dist="127000" dir="8100000" algn="tr" rotWithShape="0">
                <a:schemeClr val="tx1">
                  <a:lumMod val="75000"/>
                  <a:lumOff val="25000"/>
                  <a:alpha val="10000"/>
                </a:schemeClr>
              </a:outerShdw>
            </a:effectLst>
          </p:spPr>
          <p:txBody>
            <a:bodyPr wrap="square" lIns="252000" tIns="72000" rIns="252000" bIns="180000">
              <a:noAutofit/>
            </a:bodyPr>
            <a:lstStyle/>
            <a:p>
              <a:pPr algn="justLow" rtl="1">
                <a:lnSpc>
                  <a:spcPct val="150000"/>
                </a:lnSpc>
              </a:pPr>
              <a:endParaRPr lang="fa-IR" sz="2400">
                <a:solidFill>
                  <a:schemeClr val="tx1">
                    <a:lumMod val="95000"/>
                    <a:lumOff val="5000"/>
                  </a:schemeClr>
                </a:solidFill>
                <a:cs typeface="B Mitra" panose="00000400000000000000" pitchFamily="2" charset="-78"/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8C42755A-9AC3-49A7-AA43-D98AE62F76DC}"/>
                </a:ext>
              </a:extLst>
            </p:cNvPr>
            <p:cNvSpPr/>
            <p:nvPr/>
          </p:nvSpPr>
          <p:spPr>
            <a:xfrm>
              <a:off x="7411128" y="1662857"/>
              <a:ext cx="3292720" cy="5775203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  <a:effectLst>
              <a:outerShdw blurRad="190500" dist="127000" dir="8100000" algn="tr" rotWithShape="0">
                <a:schemeClr val="tx1">
                  <a:lumMod val="75000"/>
                  <a:lumOff val="25000"/>
                  <a:alpha val="10000"/>
                </a:schemeClr>
              </a:outerShdw>
            </a:effectLst>
          </p:spPr>
          <p:txBody>
            <a:bodyPr wrap="square" lIns="252000" tIns="72000" rIns="252000" bIns="180000">
              <a:spAutoFit/>
            </a:bodyPr>
            <a:lstStyle/>
            <a:p>
              <a:pPr rtl="1">
                <a:lnSpc>
                  <a:spcPct val="150000"/>
                </a:lnSpc>
              </a:pPr>
              <a:endParaRPr lang="en-US" sz="1000" dirty="0">
                <a:solidFill>
                  <a:schemeClr val="tx1">
                    <a:lumMod val="95000"/>
                    <a:lumOff val="5000"/>
                  </a:schemeClr>
                </a:solidFill>
                <a:cs typeface="B Mitra" panose="00000400000000000000" pitchFamily="2" charset="-78"/>
              </a:endParaRPr>
            </a:p>
            <a:p>
              <a:pPr rtl="1">
                <a:lnSpc>
                  <a:spcPct val="150000"/>
                </a:lnSpc>
              </a:pPr>
              <a:endParaRPr lang="en-US" sz="1000" dirty="0">
                <a:solidFill>
                  <a:schemeClr val="tx1">
                    <a:lumMod val="95000"/>
                    <a:lumOff val="5000"/>
                  </a:schemeClr>
                </a:solidFill>
                <a:cs typeface="B Mitra" panose="00000400000000000000" pitchFamily="2" charset="-78"/>
              </a:endParaRPr>
            </a:p>
            <a:p>
              <a:pPr rtl="1">
                <a:lnSpc>
                  <a:spcPct val="150000"/>
                </a:lnSpc>
              </a:pPr>
              <a:r>
                <a:rPr lang="en-US" sz="1000" dirty="0"/>
                <a:t>[1] A. Bruce Carlson, Paul B. Crilly. COMMUNICATION SYSTEMS: An Introduction to Signals and Noise in Electrical Communication 5th edition. </a:t>
              </a:r>
              <a:r>
                <a:rPr lang="en-US" sz="1000" dirty="0" err="1"/>
                <a:t>McGrawHill</a:t>
              </a:r>
              <a:r>
                <a:rPr lang="en-US" sz="1000" dirty="0"/>
                <a:t>, 2010.</a:t>
              </a:r>
            </a:p>
            <a:p>
              <a:pPr rtl="1">
                <a:lnSpc>
                  <a:spcPct val="150000"/>
                </a:lnSpc>
              </a:pPr>
              <a:r>
                <a:rPr lang="en-US" sz="1000" dirty="0"/>
                <a:t>[2] </a:t>
              </a:r>
              <a:r>
                <a:rPr lang="en-US" sz="1000" dirty="0" err="1"/>
                <a:t>Vandenberghe</a:t>
              </a:r>
              <a:r>
                <a:rPr lang="en-US" sz="1000" dirty="0"/>
                <a:t>, Lieven and Boyd, Stephen P. Convex Optimization. Cambridge University Press, 2004. </a:t>
              </a:r>
            </a:p>
            <a:p>
              <a:pPr rtl="1">
                <a:lnSpc>
                  <a:spcPct val="150000"/>
                </a:lnSpc>
              </a:pPr>
              <a:r>
                <a:rPr lang="en-US" sz="1000" dirty="0"/>
                <a:t>[3] </a:t>
              </a:r>
              <a:r>
                <a:rPr lang="en-US" sz="1000" dirty="0" err="1"/>
                <a:t>Qingqing</a:t>
              </a:r>
              <a:r>
                <a:rPr lang="en-US" sz="1000" dirty="0"/>
                <a:t> Wu, </a:t>
              </a:r>
              <a:r>
                <a:rPr lang="en-US" sz="1000" dirty="0" err="1"/>
                <a:t>Shuowen</a:t>
              </a:r>
              <a:r>
                <a:rPr lang="en-US" sz="1000" dirty="0"/>
                <a:t> Zhang, </a:t>
              </a:r>
              <a:r>
                <a:rPr lang="en-US" sz="1000" dirty="0" err="1"/>
                <a:t>Beixiong</a:t>
              </a:r>
              <a:r>
                <a:rPr lang="en-US" sz="1000" dirty="0"/>
                <a:t> Zheng Changsheng You and Zhang, Rui. Intelligent reflecting surface aided wireless communications: A tutorial. arXiv:2007.02759v2, 7 Jul 2020.</a:t>
              </a:r>
            </a:p>
            <a:p>
              <a:pPr rtl="1">
                <a:lnSpc>
                  <a:spcPct val="150000"/>
                </a:lnSpc>
              </a:pPr>
              <a:r>
                <a:rPr lang="en-US" sz="1000" dirty="0"/>
                <a:t>[4] </a:t>
              </a:r>
              <a:r>
                <a:rPr lang="en-US" sz="1000" dirty="0" err="1"/>
                <a:t>Dhanushka</a:t>
              </a:r>
              <a:r>
                <a:rPr lang="en-US" sz="1000" dirty="0"/>
                <a:t> </a:t>
              </a:r>
              <a:r>
                <a:rPr lang="en-US" sz="1000" dirty="0" err="1"/>
                <a:t>Kudathanthirige</a:t>
              </a:r>
              <a:r>
                <a:rPr lang="en-US" sz="1000" dirty="0"/>
                <a:t>, </a:t>
              </a:r>
              <a:r>
                <a:rPr lang="en-US" sz="1000" dirty="0" err="1"/>
                <a:t>Dulaj</a:t>
              </a:r>
              <a:r>
                <a:rPr lang="en-US" sz="1000" dirty="0"/>
                <a:t> Gunasinghe and </a:t>
              </a:r>
              <a:r>
                <a:rPr lang="en-US" sz="1000" dirty="0" err="1"/>
                <a:t>Amarasuriya</a:t>
              </a:r>
              <a:r>
                <a:rPr lang="en-US" sz="1000" dirty="0"/>
                <a:t>, Gayan. Performance analysis of intelligent reflective surfaces for wireless communication. arXiv:2002.05603v1, 13 Feb 2020. </a:t>
              </a:r>
            </a:p>
            <a:p>
              <a:pPr rtl="1">
                <a:lnSpc>
                  <a:spcPct val="150000"/>
                </a:lnSpc>
              </a:pPr>
              <a:r>
                <a:rPr lang="en-US" sz="1000" dirty="0"/>
                <a:t>[5] Marzieh Najafi, Student Member, IEEE Vahid Jamali Member IEEE Robert Schober Fellow IEEE and H. Vincent Poor, Fellow, IEEE. Physics-based modeling and scalable optimization of large intelligent reflecting surfaces. IEEE, 2020. </a:t>
              </a:r>
            </a:p>
            <a:p>
              <a:pPr rtl="1">
                <a:lnSpc>
                  <a:spcPct val="150000"/>
                </a:lnSpc>
              </a:pPr>
              <a:r>
                <a:rPr lang="en-US" sz="1000" dirty="0"/>
                <a:t>[6] </a:t>
              </a:r>
              <a:r>
                <a:rPr lang="en-US" sz="1000" dirty="0" err="1"/>
                <a:t>Kavianinia</a:t>
              </a:r>
              <a:r>
                <a:rPr lang="en-US" sz="1000" dirty="0"/>
                <a:t>, Mohammad Reza and Emadi, Mohammad Javad. Secrecy rate analysis of star-</a:t>
              </a:r>
              <a:r>
                <a:rPr lang="en-US" sz="1000" dirty="0" err="1"/>
                <a:t>ris</a:t>
              </a:r>
              <a:r>
                <a:rPr lang="en-US" sz="1000" dirty="0"/>
                <a:t> in presence of energy harvesting eavesdroppers. arXiv:2209.12105v2, 2022. </a:t>
              </a:r>
            </a:p>
            <a:p>
              <a:pPr rtl="1">
                <a:lnSpc>
                  <a:spcPct val="150000"/>
                </a:lnSpc>
              </a:pPr>
              <a:r>
                <a:rPr lang="en-US" sz="1000" dirty="0"/>
                <a:t>[7] </a:t>
              </a:r>
              <a:r>
                <a:rPr lang="en-US" sz="1000" dirty="0" err="1"/>
                <a:t>Pouya</a:t>
              </a:r>
              <a:r>
                <a:rPr lang="en-US" sz="1000" dirty="0"/>
                <a:t> </a:t>
              </a:r>
              <a:r>
                <a:rPr lang="en-US" sz="1000" dirty="0" err="1"/>
                <a:t>Agheli</a:t>
              </a:r>
              <a:r>
                <a:rPr lang="en-US" sz="1000" dirty="0"/>
                <a:t>, </a:t>
              </a:r>
              <a:r>
                <a:rPr lang="en-US" sz="1000" dirty="0" err="1"/>
                <a:t>Hamzeh</a:t>
              </a:r>
              <a:r>
                <a:rPr lang="en-US" sz="1000" dirty="0"/>
                <a:t> </a:t>
              </a:r>
              <a:r>
                <a:rPr lang="en-US" sz="1000" dirty="0" err="1"/>
                <a:t>Beyranvand</a:t>
              </a:r>
              <a:r>
                <a:rPr lang="en-US" sz="1000" dirty="0"/>
                <a:t> and Emadi, Mohammad Javad. High-speed trains access connectivity through </a:t>
              </a:r>
              <a:r>
                <a:rPr lang="en-US" sz="1000" dirty="0" err="1"/>
                <a:t>ris</a:t>
              </a:r>
              <a:r>
                <a:rPr lang="en-US" sz="1000" dirty="0"/>
                <a:t>-assisted </a:t>
              </a:r>
              <a:r>
                <a:rPr lang="en-US" sz="1000" dirty="0" err="1"/>
                <a:t>fso</a:t>
              </a:r>
              <a:r>
                <a:rPr lang="en-US" sz="1000" dirty="0"/>
                <a:t> communications. arXiv:2110.12804, 2021.</a:t>
              </a:r>
              <a:endParaRPr lang="en-US" sz="1000" dirty="0">
                <a:solidFill>
                  <a:schemeClr val="tx1">
                    <a:lumMod val="95000"/>
                    <a:lumOff val="5000"/>
                  </a:schemeClr>
                </a:solidFill>
                <a:cs typeface="B Mitra" panose="00000400000000000000" pitchFamily="2" charset="-78"/>
              </a:endParaRPr>
            </a:p>
            <a:p>
              <a:pPr rtl="1">
                <a:lnSpc>
                  <a:spcPct val="150000"/>
                </a:lnSpc>
              </a:pPr>
              <a:r>
                <a:rPr lang="en-US" sz="1000" dirty="0"/>
                <a:t>[8] </a:t>
              </a:r>
              <a:r>
                <a:rPr lang="en-US" sz="1000" dirty="0" err="1"/>
                <a:t>Yitao</a:t>
              </a:r>
              <a:r>
                <a:rPr lang="en-US" sz="1000" dirty="0"/>
                <a:t> Han, Student Member, IEEE </a:t>
              </a:r>
              <a:r>
                <a:rPr lang="en-US" sz="1000" dirty="0" err="1"/>
                <a:t>Shuowen</a:t>
              </a:r>
              <a:r>
                <a:rPr lang="en-US" sz="1000" dirty="0"/>
                <a:t> Zhang Member IEEE </a:t>
              </a:r>
              <a:r>
                <a:rPr lang="en-US" sz="1000" dirty="0" err="1"/>
                <a:t>Lingjie</a:t>
              </a:r>
              <a:r>
                <a:rPr lang="en-US" sz="1000" dirty="0"/>
                <a:t> Duan Senior Member IEEE and Rui Zhang, Fellow, IEEE. Cooperative double-</a:t>
              </a:r>
              <a:r>
                <a:rPr lang="en-US" sz="1000" dirty="0" err="1"/>
                <a:t>irs</a:t>
              </a:r>
              <a:r>
                <a:rPr lang="en-US" sz="1000" dirty="0"/>
                <a:t> aided communication: Beamforming design and power scaling. arXiv:2004.01846v1, 2020. </a:t>
              </a:r>
            </a:p>
            <a:p>
              <a:pPr rtl="1">
                <a:lnSpc>
                  <a:spcPct val="150000"/>
                </a:lnSpc>
              </a:pPr>
              <a:r>
                <a:rPr lang="en-US" sz="1000" dirty="0"/>
                <a:t>[9] Changsheng You, Member, IEEE </a:t>
              </a:r>
              <a:r>
                <a:rPr lang="en-US" sz="1000" dirty="0" err="1"/>
                <a:t>Beixiong</a:t>
              </a:r>
              <a:r>
                <a:rPr lang="en-US" sz="1000" dirty="0"/>
                <a:t> Zheng Member IEEE and Rui Zhang, Fellow, IEEE. Wireless communication via double </a:t>
              </a:r>
              <a:r>
                <a:rPr lang="en-US" sz="1000" dirty="0" err="1"/>
                <a:t>irs</a:t>
              </a:r>
              <a:r>
                <a:rPr lang="en-US" sz="1000" dirty="0"/>
                <a:t>: Channel estimation and passive beamforming designs. arXiv:2008.11439v1, 2020. </a:t>
              </a:r>
            </a:p>
            <a:p>
              <a:pPr rtl="1">
                <a:lnSpc>
                  <a:spcPct val="150000"/>
                </a:lnSpc>
              </a:pPr>
              <a:r>
                <a:rPr lang="en-US" sz="1000" dirty="0"/>
                <a:t>[10] Tian, </a:t>
              </a:r>
              <a:r>
                <a:rPr lang="en-US" sz="1000" dirty="0" err="1"/>
                <a:t>Guodong</a:t>
              </a:r>
              <a:r>
                <a:rPr lang="en-US" sz="1000" dirty="0"/>
                <a:t> and Song, </a:t>
              </a:r>
              <a:r>
                <a:rPr lang="en-US" sz="1000" dirty="0" err="1"/>
                <a:t>Rongfang</a:t>
              </a:r>
              <a:r>
                <a:rPr lang="en-US" sz="1000" dirty="0"/>
                <a:t>. Cooperative beamforming for a double-</a:t>
              </a:r>
              <a:r>
                <a:rPr lang="en-US" sz="1000" dirty="0" err="1"/>
                <a:t>irsassisted</a:t>
              </a:r>
              <a:r>
                <a:rPr lang="en-US" sz="1000" dirty="0"/>
                <a:t> wireless communication system. EURASIP Journal on Advances in Signal Processing, 2021. </a:t>
              </a:r>
            </a:p>
            <a:p>
              <a:pPr rtl="1">
                <a:lnSpc>
                  <a:spcPct val="150000"/>
                </a:lnSpc>
              </a:pPr>
              <a:r>
                <a:rPr lang="en-US" sz="1000" dirty="0"/>
                <a:t>[11] </a:t>
              </a:r>
              <a:r>
                <a:rPr lang="en-US" sz="1000" dirty="0" err="1"/>
                <a:t>Beixiong</a:t>
              </a:r>
              <a:r>
                <a:rPr lang="en-US" sz="1000" dirty="0"/>
                <a:t> Zheng, Member, IEEE Changsheng You Member IEEE and Rui Zhang, Fellow, IEEE. Double-</a:t>
              </a:r>
              <a:r>
                <a:rPr lang="en-US" sz="1000" dirty="0" err="1"/>
                <a:t>irs</a:t>
              </a:r>
              <a:r>
                <a:rPr lang="en-US" sz="1000" dirty="0"/>
                <a:t> assisted multi-user </a:t>
              </a:r>
              <a:r>
                <a:rPr lang="en-US" sz="1000" dirty="0" err="1"/>
                <a:t>mimo</a:t>
              </a:r>
              <a:r>
                <a:rPr lang="en-US" sz="1000" dirty="0"/>
                <a:t>: Cooperative passive beamforming design. arXiv:2008.13701, 2021. </a:t>
              </a:r>
            </a:p>
            <a:p>
              <a:pPr rtl="1">
                <a:lnSpc>
                  <a:spcPct val="150000"/>
                </a:lnSpc>
              </a:pPr>
              <a:r>
                <a:rPr lang="en-US" sz="1000" dirty="0"/>
                <a:t>[12] </a:t>
              </a:r>
              <a:r>
                <a:rPr lang="en-US" sz="1000" dirty="0" err="1"/>
                <a:t>Huayan</a:t>
              </a:r>
              <a:r>
                <a:rPr lang="en-US" sz="1000" dirty="0"/>
                <a:t> Guo, Member, IEEE Ying-Chang Liang Fellow IEEE Jie Chen Student Member IEEE and Erik G. Larsson, Fellow, IEEE. Weighted sum-rate optimization for intelligent reflecting surface enhanced wireless networks. arXiv:1905.07920, 2019. </a:t>
              </a:r>
            </a:p>
            <a:p>
              <a:pPr rtl="1">
                <a:lnSpc>
                  <a:spcPct val="150000"/>
                </a:lnSpc>
              </a:pPr>
              <a:r>
                <a:rPr lang="en-US" sz="1000" dirty="0"/>
                <a:t>[13] </a:t>
              </a:r>
              <a:r>
                <a:rPr lang="en-US" sz="1000" dirty="0" err="1"/>
                <a:t>Zhengfeng</a:t>
              </a:r>
              <a:r>
                <a:rPr lang="en-US" sz="1000" dirty="0"/>
                <a:t> Li, Meng Hua, </a:t>
              </a:r>
              <a:r>
                <a:rPr lang="en-US" sz="1000" dirty="0" err="1"/>
                <a:t>Qingxia</a:t>
              </a:r>
              <a:r>
                <a:rPr lang="en-US" sz="1000" dirty="0"/>
                <a:t> Wang </a:t>
              </a:r>
              <a:r>
                <a:rPr lang="en-US" sz="1000" dirty="0" err="1"/>
                <a:t>Qingheng</a:t>
              </a:r>
              <a:r>
                <a:rPr lang="en-US" sz="1000" dirty="0"/>
                <a:t> Song. Weighted sum-rate maximization for multi-</a:t>
              </a:r>
              <a:r>
                <a:rPr lang="en-US" sz="1000" dirty="0" err="1"/>
                <a:t>irs</a:t>
              </a:r>
              <a:r>
                <a:rPr lang="en-US" sz="1000" dirty="0"/>
                <a:t> aided cooperative transmission. arXiv:2002.04900, 2020. </a:t>
              </a:r>
            </a:p>
            <a:p>
              <a:pPr rtl="1">
                <a:lnSpc>
                  <a:spcPct val="150000"/>
                </a:lnSpc>
              </a:pPr>
              <a:r>
                <a:rPr lang="en-US" sz="1000" dirty="0"/>
                <a:t>[14] </a:t>
              </a:r>
              <a:r>
                <a:rPr lang="en-US" sz="1000" dirty="0" err="1"/>
                <a:t>Kaiming</a:t>
              </a:r>
              <a:r>
                <a:rPr lang="en-US" sz="1000" dirty="0"/>
                <a:t> Shen, Student Member, IEEE and Wei Yu, Fellow, IEEE. Fractional programming for communication systems—part i: Power control and beamforming. IEEE, 2017. </a:t>
              </a:r>
            </a:p>
            <a:p>
              <a:pPr rtl="1">
                <a:lnSpc>
                  <a:spcPct val="150000"/>
                </a:lnSpc>
              </a:pPr>
              <a:r>
                <a:rPr lang="en-US" sz="1000" dirty="0"/>
                <a:t>[15] </a:t>
              </a:r>
              <a:r>
                <a:rPr lang="en-US" sz="1000" dirty="0" err="1"/>
                <a:t>Yifan</a:t>
              </a:r>
              <a:r>
                <a:rPr lang="en-US" sz="1000" dirty="0"/>
                <a:t> Ma, </a:t>
              </a:r>
              <a:r>
                <a:rPr lang="en-US" sz="1000" dirty="0" err="1"/>
                <a:t>Yifei</a:t>
              </a:r>
              <a:r>
                <a:rPr lang="en-US" sz="1000" dirty="0"/>
                <a:t> Shen, </a:t>
              </a:r>
              <a:r>
                <a:rPr lang="en-US" sz="1000" dirty="0" err="1"/>
                <a:t>Xianghao</a:t>
              </a:r>
              <a:r>
                <a:rPr lang="en-US" sz="1000" dirty="0"/>
                <a:t> Yu Jun Zhang S.H. Song and </a:t>
              </a:r>
              <a:r>
                <a:rPr lang="en-US" sz="1000" dirty="0" err="1"/>
                <a:t>Letaief</a:t>
              </a:r>
              <a:r>
                <a:rPr lang="en-US" sz="1000" dirty="0"/>
                <a:t>, Khaled B. A low-complexity algorithmic framework for large-scale </a:t>
              </a:r>
              <a:r>
                <a:rPr lang="en-US" sz="1000" dirty="0" err="1"/>
                <a:t>irs</a:t>
              </a:r>
              <a:r>
                <a:rPr lang="en-US" sz="1000" dirty="0"/>
                <a:t>-assisted wireless systems. arXiv:2008.00769, 2020.</a:t>
              </a:r>
              <a:endParaRPr lang="fa-IR" sz="1000" dirty="0">
                <a:solidFill>
                  <a:schemeClr val="tx1">
                    <a:lumMod val="95000"/>
                    <a:lumOff val="5000"/>
                  </a:schemeClr>
                </a:solidFill>
                <a:cs typeface="B Mitra" panose="00000400000000000000" pitchFamily="2" charset="-78"/>
              </a:endParaRPr>
            </a:p>
          </p:txBody>
        </p:sp>
      </p:grp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944C1957-35D3-4C83-9FFE-B50063A6AB0B}"/>
              </a:ext>
            </a:extLst>
          </p:cNvPr>
          <p:cNvSpPr/>
          <p:nvPr/>
        </p:nvSpPr>
        <p:spPr>
          <a:xfrm>
            <a:off x="3785193" y="523602"/>
            <a:ext cx="4621614" cy="752809"/>
          </a:xfrm>
          <a:prstGeom prst="roundRect">
            <a:avLst>
              <a:gd name="adj" fmla="val 8169"/>
            </a:avLst>
          </a:prstGeom>
          <a:solidFill>
            <a:schemeClr val="accent2"/>
          </a:solidFill>
          <a:ln w="13791" cap="flat">
            <a:noFill/>
            <a:prstDash val="solid"/>
            <a:miter/>
          </a:ln>
          <a:effectLst>
            <a:outerShdw blurRad="76200" dist="38100" dir="8100000" algn="tr" rotWithShape="0">
              <a:schemeClr val="bg1">
                <a:lumMod val="50000"/>
                <a:alpha val="40000"/>
              </a:schemeClr>
            </a:outerShdw>
          </a:effectLst>
        </p:spPr>
        <p:txBody>
          <a:bodyPr rtlCol="1" anchor="ctr"/>
          <a:lstStyle/>
          <a:p>
            <a:pPr lvl="0" algn="ctr">
              <a:buClr>
                <a:schemeClr val="dk1"/>
              </a:buClr>
              <a:buSzPts val="1100"/>
            </a:pPr>
            <a:r>
              <a:rPr lang="fa-IR" sz="32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ira Sans Extra Condensed Medium"/>
                <a:ea typeface="Fira Sans Extra Condensed Medium"/>
                <a:cs typeface="IRAN Sans" panose="020B0400000000000000" pitchFamily="34" charset="-78"/>
                <a:sym typeface="Fira Sans Extra Condensed Medium"/>
              </a:rPr>
              <a:t>7- منابع و مراجع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B40E555-4E7A-1D4F-EA30-1B51DE2488AD}"/>
              </a:ext>
            </a:extLst>
          </p:cNvPr>
          <p:cNvGrpSpPr/>
          <p:nvPr/>
        </p:nvGrpSpPr>
        <p:grpSpPr>
          <a:xfrm>
            <a:off x="7545164" y="565046"/>
            <a:ext cx="701254" cy="669920"/>
            <a:chOff x="7063044" y="1730810"/>
            <a:chExt cx="3239185" cy="3239185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D5342889-039D-612F-99B7-64B03B7ED75F}"/>
                </a:ext>
              </a:extLst>
            </p:cNvPr>
            <p:cNvSpPr/>
            <p:nvPr/>
          </p:nvSpPr>
          <p:spPr>
            <a:xfrm>
              <a:off x="7063044" y="1730810"/>
              <a:ext cx="3239185" cy="3239185"/>
            </a:xfrm>
            <a:prstGeom prst="roundRect">
              <a:avLst>
                <a:gd name="adj" fmla="val 8169"/>
              </a:avLst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97000"/>
                  </a:schemeClr>
                </a:gs>
              </a:gsLst>
              <a:lin ang="8100000" scaled="1"/>
              <a:tileRect/>
            </a:gradFill>
            <a:ln w="13791" cap="flat">
              <a:noFill/>
              <a:prstDash val="solid"/>
              <a:miter/>
            </a:ln>
            <a:effectLst>
              <a:outerShdw blurRad="76200" dist="38100" dir="8100000" algn="tr" rotWithShape="0">
                <a:schemeClr val="bg1">
                  <a:lumMod val="50000"/>
                  <a:alpha val="40000"/>
                </a:schemeClr>
              </a:outerShdw>
            </a:effectLst>
          </p:spPr>
          <p:txBody>
            <a:bodyPr rtlCol="1" anchor="ctr"/>
            <a:lstStyle/>
            <a:p>
              <a:endParaRPr lang="fa-IR"/>
            </a:p>
          </p:txBody>
        </p:sp>
        <p:grpSp>
          <p:nvGrpSpPr>
            <p:cNvPr id="5" name="Graphic 20">
              <a:extLst>
                <a:ext uri="{FF2B5EF4-FFF2-40B4-BE49-F238E27FC236}">
                  <a16:creationId xmlns:a16="http://schemas.microsoft.com/office/drawing/2014/main" id="{65A66C78-1402-C2E4-07D6-857A80EF70D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221681" y="2204335"/>
              <a:ext cx="2921909" cy="2449326"/>
              <a:chOff x="2946705" y="795819"/>
              <a:chExt cx="781249" cy="654898"/>
            </a:xfrm>
            <a:solidFill>
              <a:schemeClr val="accent1"/>
            </a:solidFill>
          </p:grpSpPr>
          <p:sp>
            <p:nvSpPr>
              <p:cNvPr id="6" name="Freeform: Shape 5">
                <a:extLst>
                  <a:ext uri="{FF2B5EF4-FFF2-40B4-BE49-F238E27FC236}">
                    <a16:creationId xmlns:a16="http://schemas.microsoft.com/office/drawing/2014/main" id="{4ED62CEF-DB39-8A8B-B26A-051493AFEEEB}"/>
                  </a:ext>
                </a:extLst>
              </p:cNvPr>
              <p:cNvSpPr/>
              <p:nvPr/>
            </p:nvSpPr>
            <p:spPr>
              <a:xfrm rot="-1650001">
                <a:off x="3031376" y="880490"/>
                <a:ext cx="485553" cy="485555"/>
              </a:xfrm>
              <a:custGeom>
                <a:avLst/>
                <a:gdLst>
                  <a:gd name="connsiteX0" fmla="*/ 485554 w 485553"/>
                  <a:gd name="connsiteY0" fmla="*/ 242778 h 485555"/>
                  <a:gd name="connsiteX1" fmla="*/ 242777 w 485553"/>
                  <a:gd name="connsiteY1" fmla="*/ 485556 h 485555"/>
                  <a:gd name="connsiteX2" fmla="*/ 0 w 485553"/>
                  <a:gd name="connsiteY2" fmla="*/ 242778 h 485555"/>
                  <a:gd name="connsiteX3" fmla="*/ 242777 w 485553"/>
                  <a:gd name="connsiteY3" fmla="*/ 0 h 485555"/>
                  <a:gd name="connsiteX4" fmla="*/ 485554 w 485553"/>
                  <a:gd name="connsiteY4" fmla="*/ 242778 h 4855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5553" h="485555">
                    <a:moveTo>
                      <a:pt x="485554" y="242778"/>
                    </a:moveTo>
                    <a:cubicBezTo>
                      <a:pt x="485554" y="376861"/>
                      <a:pt x="376859" y="485556"/>
                      <a:pt x="242777" y="485556"/>
                    </a:cubicBezTo>
                    <a:cubicBezTo>
                      <a:pt x="108695" y="485556"/>
                      <a:pt x="0" y="376861"/>
                      <a:pt x="0" y="242778"/>
                    </a:cubicBezTo>
                    <a:cubicBezTo>
                      <a:pt x="0" y="108695"/>
                      <a:pt x="108695" y="0"/>
                      <a:pt x="242777" y="0"/>
                    </a:cubicBezTo>
                    <a:cubicBezTo>
                      <a:pt x="376859" y="0"/>
                      <a:pt x="485554" y="108695"/>
                      <a:pt x="485554" y="242778"/>
                    </a:cubicBezTo>
                    <a:close/>
                  </a:path>
                </a:pathLst>
              </a:custGeom>
              <a:solidFill>
                <a:srgbClr val="FFB361"/>
              </a:solidFill>
              <a:ln w="10697" cap="flat">
                <a:noFill/>
                <a:prstDash val="solid"/>
                <a:miter/>
              </a:ln>
            </p:spPr>
            <p:txBody>
              <a:bodyPr rtlCol="1" anchor="ctr"/>
              <a:lstStyle/>
              <a:p>
                <a:endParaRPr lang="fa-IR"/>
              </a:p>
            </p:txBody>
          </p:sp>
          <p:sp>
            <p:nvSpPr>
              <p:cNvPr id="7" name="Freeform: Shape 6">
                <a:extLst>
                  <a:ext uri="{FF2B5EF4-FFF2-40B4-BE49-F238E27FC236}">
                    <a16:creationId xmlns:a16="http://schemas.microsoft.com/office/drawing/2014/main" id="{A2DA2A27-EA56-5163-89AE-E045A8173A3B}"/>
                  </a:ext>
                </a:extLst>
              </p:cNvPr>
              <p:cNvSpPr/>
              <p:nvPr/>
            </p:nvSpPr>
            <p:spPr>
              <a:xfrm rot="-2700000">
                <a:off x="3081912" y="930992"/>
                <a:ext cx="384539" cy="384541"/>
              </a:xfrm>
              <a:custGeom>
                <a:avLst/>
                <a:gdLst>
                  <a:gd name="connsiteX0" fmla="*/ 384540 w 384539"/>
                  <a:gd name="connsiteY0" fmla="*/ 192271 h 384541"/>
                  <a:gd name="connsiteX1" fmla="*/ 192270 w 384539"/>
                  <a:gd name="connsiteY1" fmla="*/ 384541 h 384541"/>
                  <a:gd name="connsiteX2" fmla="*/ 0 w 384539"/>
                  <a:gd name="connsiteY2" fmla="*/ 192271 h 384541"/>
                  <a:gd name="connsiteX3" fmla="*/ 192270 w 384539"/>
                  <a:gd name="connsiteY3" fmla="*/ 0 h 384541"/>
                  <a:gd name="connsiteX4" fmla="*/ 384540 w 384539"/>
                  <a:gd name="connsiteY4" fmla="*/ 192271 h 3845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4539" h="384541">
                    <a:moveTo>
                      <a:pt x="384540" y="192271"/>
                    </a:moveTo>
                    <a:cubicBezTo>
                      <a:pt x="384540" y="298459"/>
                      <a:pt x="298457" y="384541"/>
                      <a:pt x="192270" y="384541"/>
                    </a:cubicBezTo>
                    <a:cubicBezTo>
                      <a:pt x="86082" y="384541"/>
                      <a:pt x="0" y="298459"/>
                      <a:pt x="0" y="192271"/>
                    </a:cubicBezTo>
                    <a:cubicBezTo>
                      <a:pt x="0" y="86083"/>
                      <a:pt x="86082" y="0"/>
                      <a:pt x="192270" y="0"/>
                    </a:cubicBezTo>
                    <a:cubicBezTo>
                      <a:pt x="298457" y="0"/>
                      <a:pt x="384540" y="86083"/>
                      <a:pt x="384540" y="192271"/>
                    </a:cubicBezTo>
                    <a:close/>
                  </a:path>
                </a:pathLst>
              </a:custGeom>
              <a:solidFill>
                <a:srgbClr val="FFFFFF"/>
              </a:solidFill>
              <a:ln w="10697" cap="flat">
                <a:noFill/>
                <a:prstDash val="solid"/>
                <a:miter/>
              </a:ln>
            </p:spPr>
            <p:txBody>
              <a:bodyPr rtlCol="1" anchor="ctr"/>
              <a:lstStyle/>
              <a:p>
                <a:endParaRPr lang="fa-IR"/>
              </a:p>
            </p:txBody>
          </p:sp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1EED8BF5-A1D0-9AB5-D65D-DFE8945AA2BC}"/>
                  </a:ext>
                </a:extLst>
              </p:cNvPr>
              <p:cNvSpPr/>
              <p:nvPr/>
            </p:nvSpPr>
            <p:spPr>
              <a:xfrm rot="-1349998">
                <a:off x="3128955" y="978149"/>
                <a:ext cx="290388" cy="290389"/>
              </a:xfrm>
              <a:custGeom>
                <a:avLst/>
                <a:gdLst>
                  <a:gd name="connsiteX0" fmla="*/ 290389 w 290388"/>
                  <a:gd name="connsiteY0" fmla="*/ 145195 h 290389"/>
                  <a:gd name="connsiteX1" fmla="*/ 145194 w 290388"/>
                  <a:gd name="connsiteY1" fmla="*/ 290390 h 290389"/>
                  <a:gd name="connsiteX2" fmla="*/ 0 w 290388"/>
                  <a:gd name="connsiteY2" fmla="*/ 145195 h 290389"/>
                  <a:gd name="connsiteX3" fmla="*/ 145194 w 290388"/>
                  <a:gd name="connsiteY3" fmla="*/ 0 h 290389"/>
                  <a:gd name="connsiteX4" fmla="*/ 290389 w 290388"/>
                  <a:gd name="connsiteY4" fmla="*/ 145195 h 2903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0388" h="290389">
                    <a:moveTo>
                      <a:pt x="290389" y="145195"/>
                    </a:moveTo>
                    <a:cubicBezTo>
                      <a:pt x="290389" y="225384"/>
                      <a:pt x="225383" y="290390"/>
                      <a:pt x="145194" y="290390"/>
                    </a:cubicBezTo>
                    <a:cubicBezTo>
                      <a:pt x="65006" y="290390"/>
                      <a:pt x="0" y="225384"/>
                      <a:pt x="0" y="145195"/>
                    </a:cubicBezTo>
                    <a:cubicBezTo>
                      <a:pt x="0" y="65006"/>
                      <a:pt x="65006" y="0"/>
                      <a:pt x="145194" y="0"/>
                    </a:cubicBezTo>
                    <a:cubicBezTo>
                      <a:pt x="225383" y="0"/>
                      <a:pt x="290389" y="65006"/>
                      <a:pt x="290389" y="145195"/>
                    </a:cubicBezTo>
                    <a:close/>
                  </a:path>
                </a:pathLst>
              </a:custGeom>
              <a:solidFill>
                <a:srgbClr val="FFB361"/>
              </a:solidFill>
              <a:ln w="10697" cap="flat">
                <a:noFill/>
                <a:prstDash val="solid"/>
                <a:miter/>
              </a:ln>
            </p:spPr>
            <p:txBody>
              <a:bodyPr rtlCol="1" anchor="ctr"/>
              <a:lstStyle/>
              <a:p>
                <a:endParaRPr lang="fa-IR"/>
              </a:p>
            </p:txBody>
          </p:sp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BC2C35D4-9C14-6F2F-0D53-5881412FA3F9}"/>
                  </a:ext>
                </a:extLst>
              </p:cNvPr>
              <p:cNvSpPr/>
              <p:nvPr/>
            </p:nvSpPr>
            <p:spPr>
              <a:xfrm>
                <a:off x="3181492" y="1030656"/>
                <a:ext cx="185299" cy="185300"/>
              </a:xfrm>
              <a:custGeom>
                <a:avLst/>
                <a:gdLst>
                  <a:gd name="connsiteX0" fmla="*/ 185300 w 185299"/>
                  <a:gd name="connsiteY0" fmla="*/ 92650 h 185300"/>
                  <a:gd name="connsiteX1" fmla="*/ 92650 w 185299"/>
                  <a:gd name="connsiteY1" fmla="*/ 185300 h 185300"/>
                  <a:gd name="connsiteX2" fmla="*/ 0 w 185299"/>
                  <a:gd name="connsiteY2" fmla="*/ 92650 h 185300"/>
                  <a:gd name="connsiteX3" fmla="*/ 92650 w 185299"/>
                  <a:gd name="connsiteY3" fmla="*/ 0 h 185300"/>
                  <a:gd name="connsiteX4" fmla="*/ 185300 w 185299"/>
                  <a:gd name="connsiteY4" fmla="*/ 92650 h 185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5299" h="185300">
                    <a:moveTo>
                      <a:pt x="185300" y="92650"/>
                    </a:moveTo>
                    <a:cubicBezTo>
                      <a:pt x="185300" y="143820"/>
                      <a:pt x="143819" y="185300"/>
                      <a:pt x="92650" y="185300"/>
                    </a:cubicBezTo>
                    <a:cubicBezTo>
                      <a:pt x="41481" y="185300"/>
                      <a:pt x="0" y="143820"/>
                      <a:pt x="0" y="92650"/>
                    </a:cubicBezTo>
                    <a:cubicBezTo>
                      <a:pt x="0" y="41481"/>
                      <a:pt x="41481" y="0"/>
                      <a:pt x="92650" y="0"/>
                    </a:cubicBezTo>
                    <a:cubicBezTo>
                      <a:pt x="143819" y="0"/>
                      <a:pt x="185300" y="41481"/>
                      <a:pt x="185300" y="9265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0697" cap="flat">
                <a:noFill/>
                <a:prstDash val="solid"/>
                <a:miter/>
              </a:ln>
            </p:spPr>
            <p:txBody>
              <a:bodyPr rtlCol="1" anchor="ctr"/>
              <a:lstStyle/>
              <a:p>
                <a:endParaRPr lang="fa-IR"/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47A4A329-6EE9-7F11-C404-26AC0AFF3E31}"/>
                  </a:ext>
                </a:extLst>
              </p:cNvPr>
              <p:cNvSpPr/>
              <p:nvPr/>
            </p:nvSpPr>
            <p:spPr>
              <a:xfrm>
                <a:off x="3231249" y="1080413"/>
                <a:ext cx="85786" cy="85787"/>
              </a:xfrm>
              <a:custGeom>
                <a:avLst/>
                <a:gdLst>
                  <a:gd name="connsiteX0" fmla="*/ 85787 w 85786"/>
                  <a:gd name="connsiteY0" fmla="*/ 42894 h 85787"/>
                  <a:gd name="connsiteX1" fmla="*/ 42893 w 85786"/>
                  <a:gd name="connsiteY1" fmla="*/ 85787 h 85787"/>
                  <a:gd name="connsiteX2" fmla="*/ 0 w 85786"/>
                  <a:gd name="connsiteY2" fmla="*/ 42894 h 85787"/>
                  <a:gd name="connsiteX3" fmla="*/ 42893 w 85786"/>
                  <a:gd name="connsiteY3" fmla="*/ 0 h 85787"/>
                  <a:gd name="connsiteX4" fmla="*/ 85787 w 85786"/>
                  <a:gd name="connsiteY4" fmla="*/ 42894 h 857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86" h="85787">
                    <a:moveTo>
                      <a:pt x="85787" y="42894"/>
                    </a:moveTo>
                    <a:cubicBezTo>
                      <a:pt x="85787" y="66583"/>
                      <a:pt x="66582" y="85787"/>
                      <a:pt x="42893" y="85787"/>
                    </a:cubicBezTo>
                    <a:cubicBezTo>
                      <a:pt x="19204" y="85787"/>
                      <a:pt x="0" y="66583"/>
                      <a:pt x="0" y="42894"/>
                    </a:cubicBezTo>
                    <a:cubicBezTo>
                      <a:pt x="0" y="19205"/>
                      <a:pt x="19204" y="0"/>
                      <a:pt x="42893" y="0"/>
                    </a:cubicBezTo>
                    <a:cubicBezTo>
                      <a:pt x="66582" y="0"/>
                      <a:pt x="85787" y="19205"/>
                      <a:pt x="85787" y="42894"/>
                    </a:cubicBezTo>
                    <a:close/>
                  </a:path>
                </a:pathLst>
              </a:custGeom>
              <a:solidFill>
                <a:srgbClr val="FFB361"/>
              </a:solidFill>
              <a:ln w="10697" cap="flat">
                <a:noFill/>
                <a:prstDash val="solid"/>
                <a:miter/>
              </a:ln>
            </p:spPr>
            <p:txBody>
              <a:bodyPr rtlCol="1" anchor="ctr"/>
              <a:lstStyle/>
              <a:p>
                <a:endParaRPr lang="fa-IR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792835FE-D8BB-969A-CA1B-AE5DAD8818FF}"/>
                  </a:ext>
                </a:extLst>
              </p:cNvPr>
              <p:cNvSpPr/>
              <p:nvPr/>
            </p:nvSpPr>
            <p:spPr>
              <a:xfrm>
                <a:off x="3272212" y="975967"/>
                <a:ext cx="244921" cy="150878"/>
              </a:xfrm>
              <a:custGeom>
                <a:avLst/>
                <a:gdLst>
                  <a:gd name="connsiteX0" fmla="*/ 244921 w 244921"/>
                  <a:gd name="connsiteY0" fmla="*/ 40534 h 150878"/>
                  <a:gd name="connsiteX1" fmla="*/ 216612 w 244921"/>
                  <a:gd name="connsiteY1" fmla="*/ 29811 h 150878"/>
                  <a:gd name="connsiteX2" fmla="*/ 221866 w 244921"/>
                  <a:gd name="connsiteY2" fmla="*/ 0 h 150878"/>
                  <a:gd name="connsiteX3" fmla="*/ 149805 w 244921"/>
                  <a:gd name="connsiteY3" fmla="*/ 41071 h 150878"/>
                  <a:gd name="connsiteX4" fmla="*/ 143264 w 244921"/>
                  <a:gd name="connsiteY4" fmla="*/ 66485 h 150878"/>
                  <a:gd name="connsiteX5" fmla="*/ 0 w 244921"/>
                  <a:gd name="connsiteY5" fmla="*/ 143694 h 150878"/>
                  <a:gd name="connsiteX6" fmla="*/ 3860 w 244921"/>
                  <a:gd name="connsiteY6" fmla="*/ 150878 h 150878"/>
                  <a:gd name="connsiteX7" fmla="*/ 147982 w 244921"/>
                  <a:gd name="connsiteY7" fmla="*/ 73348 h 150878"/>
                  <a:gd name="connsiteX8" fmla="*/ 172861 w 244921"/>
                  <a:gd name="connsiteY8" fmla="*/ 81605 h 150878"/>
                  <a:gd name="connsiteX9" fmla="*/ 244921 w 244921"/>
                  <a:gd name="connsiteY9" fmla="*/ 40534 h 1508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44921" h="150878">
                    <a:moveTo>
                      <a:pt x="244921" y="40534"/>
                    </a:moveTo>
                    <a:lnTo>
                      <a:pt x="216612" y="29811"/>
                    </a:lnTo>
                    <a:lnTo>
                      <a:pt x="221866" y="0"/>
                    </a:lnTo>
                    <a:lnTo>
                      <a:pt x="149805" y="41071"/>
                    </a:lnTo>
                    <a:lnTo>
                      <a:pt x="143264" y="66485"/>
                    </a:lnTo>
                    <a:lnTo>
                      <a:pt x="0" y="143694"/>
                    </a:lnTo>
                    <a:lnTo>
                      <a:pt x="3860" y="150878"/>
                    </a:lnTo>
                    <a:lnTo>
                      <a:pt x="147982" y="73348"/>
                    </a:lnTo>
                    <a:lnTo>
                      <a:pt x="172861" y="81605"/>
                    </a:lnTo>
                    <a:lnTo>
                      <a:pt x="244921" y="40534"/>
                    </a:lnTo>
                    <a:close/>
                  </a:path>
                </a:pathLst>
              </a:custGeom>
              <a:solidFill>
                <a:srgbClr val="6745FF"/>
              </a:solidFill>
              <a:ln w="10697" cap="flat">
                <a:noFill/>
                <a:prstDash val="solid"/>
                <a:miter/>
              </a:ln>
            </p:spPr>
            <p:txBody>
              <a:bodyPr rtlCol="1" anchor="ctr"/>
              <a:lstStyle/>
              <a:p>
                <a:endParaRPr lang="fa-IR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6126C521-D381-15AA-F20C-04E9793CB617}"/>
                  </a:ext>
                </a:extLst>
              </p:cNvPr>
              <p:cNvSpPr/>
              <p:nvPr/>
            </p:nvSpPr>
            <p:spPr>
              <a:xfrm>
                <a:off x="3308993" y="859511"/>
                <a:ext cx="245028" cy="150878"/>
              </a:xfrm>
              <a:custGeom>
                <a:avLst/>
                <a:gdLst>
                  <a:gd name="connsiteX0" fmla="*/ 245029 w 245028"/>
                  <a:gd name="connsiteY0" fmla="*/ 40534 h 150878"/>
                  <a:gd name="connsiteX1" fmla="*/ 216612 w 245028"/>
                  <a:gd name="connsiteY1" fmla="*/ 29811 h 150878"/>
                  <a:gd name="connsiteX2" fmla="*/ 221866 w 245028"/>
                  <a:gd name="connsiteY2" fmla="*/ 0 h 150878"/>
                  <a:gd name="connsiteX3" fmla="*/ 149912 w 245028"/>
                  <a:gd name="connsiteY3" fmla="*/ 40963 h 150878"/>
                  <a:gd name="connsiteX4" fmla="*/ 143371 w 245028"/>
                  <a:gd name="connsiteY4" fmla="*/ 66485 h 150878"/>
                  <a:gd name="connsiteX5" fmla="*/ 0 w 245028"/>
                  <a:gd name="connsiteY5" fmla="*/ 143694 h 150878"/>
                  <a:gd name="connsiteX6" fmla="*/ 3968 w 245028"/>
                  <a:gd name="connsiteY6" fmla="*/ 150878 h 150878"/>
                  <a:gd name="connsiteX7" fmla="*/ 148090 w 245028"/>
                  <a:gd name="connsiteY7" fmla="*/ 73241 h 150878"/>
                  <a:gd name="connsiteX8" fmla="*/ 172968 w 245028"/>
                  <a:gd name="connsiteY8" fmla="*/ 81605 h 150878"/>
                  <a:gd name="connsiteX9" fmla="*/ 245029 w 245028"/>
                  <a:gd name="connsiteY9" fmla="*/ 40534 h 1508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45028" h="150878">
                    <a:moveTo>
                      <a:pt x="245029" y="40534"/>
                    </a:moveTo>
                    <a:lnTo>
                      <a:pt x="216612" y="29811"/>
                    </a:lnTo>
                    <a:lnTo>
                      <a:pt x="221866" y="0"/>
                    </a:lnTo>
                    <a:lnTo>
                      <a:pt x="149912" y="40963"/>
                    </a:lnTo>
                    <a:lnTo>
                      <a:pt x="143371" y="66485"/>
                    </a:lnTo>
                    <a:lnTo>
                      <a:pt x="0" y="143694"/>
                    </a:lnTo>
                    <a:lnTo>
                      <a:pt x="3968" y="150878"/>
                    </a:lnTo>
                    <a:lnTo>
                      <a:pt x="148090" y="73241"/>
                    </a:lnTo>
                    <a:lnTo>
                      <a:pt x="172968" y="81605"/>
                    </a:lnTo>
                    <a:lnTo>
                      <a:pt x="245029" y="40534"/>
                    </a:lnTo>
                    <a:close/>
                  </a:path>
                </a:pathLst>
              </a:custGeom>
              <a:solidFill>
                <a:srgbClr val="6745FF"/>
              </a:solidFill>
              <a:ln w="10697" cap="flat">
                <a:noFill/>
                <a:prstDash val="solid"/>
                <a:miter/>
              </a:ln>
            </p:spPr>
            <p:txBody>
              <a:bodyPr rtlCol="1" anchor="ctr"/>
              <a:lstStyle/>
              <a:p>
                <a:endParaRPr lang="fa-IR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7370E3AC-EE20-603D-DDC1-941EB8C27FE4}"/>
                  </a:ext>
                </a:extLst>
              </p:cNvPr>
              <p:cNvSpPr/>
              <p:nvPr/>
            </p:nvSpPr>
            <p:spPr>
              <a:xfrm>
                <a:off x="3483033" y="986905"/>
                <a:ext cx="244921" cy="150878"/>
              </a:xfrm>
              <a:custGeom>
                <a:avLst/>
                <a:gdLst>
                  <a:gd name="connsiteX0" fmla="*/ 244921 w 244921"/>
                  <a:gd name="connsiteY0" fmla="*/ 40534 h 150878"/>
                  <a:gd name="connsiteX1" fmla="*/ 216612 w 244921"/>
                  <a:gd name="connsiteY1" fmla="*/ 29811 h 150878"/>
                  <a:gd name="connsiteX2" fmla="*/ 221866 w 244921"/>
                  <a:gd name="connsiteY2" fmla="*/ 0 h 150878"/>
                  <a:gd name="connsiteX3" fmla="*/ 149805 w 244921"/>
                  <a:gd name="connsiteY3" fmla="*/ 40963 h 150878"/>
                  <a:gd name="connsiteX4" fmla="*/ 143371 w 244921"/>
                  <a:gd name="connsiteY4" fmla="*/ 66485 h 150878"/>
                  <a:gd name="connsiteX5" fmla="*/ 0 w 244921"/>
                  <a:gd name="connsiteY5" fmla="*/ 143586 h 150878"/>
                  <a:gd name="connsiteX6" fmla="*/ 3860 w 244921"/>
                  <a:gd name="connsiteY6" fmla="*/ 150878 h 150878"/>
                  <a:gd name="connsiteX7" fmla="*/ 147982 w 244921"/>
                  <a:gd name="connsiteY7" fmla="*/ 73241 h 150878"/>
                  <a:gd name="connsiteX8" fmla="*/ 172968 w 244921"/>
                  <a:gd name="connsiteY8" fmla="*/ 81498 h 150878"/>
                  <a:gd name="connsiteX9" fmla="*/ 244921 w 244921"/>
                  <a:gd name="connsiteY9" fmla="*/ 40534 h 1508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44921" h="150878">
                    <a:moveTo>
                      <a:pt x="244921" y="40534"/>
                    </a:moveTo>
                    <a:lnTo>
                      <a:pt x="216612" y="29811"/>
                    </a:lnTo>
                    <a:lnTo>
                      <a:pt x="221866" y="0"/>
                    </a:lnTo>
                    <a:lnTo>
                      <a:pt x="149805" y="40963"/>
                    </a:lnTo>
                    <a:lnTo>
                      <a:pt x="143371" y="66485"/>
                    </a:lnTo>
                    <a:lnTo>
                      <a:pt x="0" y="143586"/>
                    </a:lnTo>
                    <a:lnTo>
                      <a:pt x="3860" y="150878"/>
                    </a:lnTo>
                    <a:lnTo>
                      <a:pt x="147982" y="73241"/>
                    </a:lnTo>
                    <a:lnTo>
                      <a:pt x="172968" y="81498"/>
                    </a:lnTo>
                    <a:lnTo>
                      <a:pt x="244921" y="40534"/>
                    </a:lnTo>
                    <a:close/>
                  </a:path>
                </a:pathLst>
              </a:custGeom>
              <a:solidFill>
                <a:srgbClr val="6745FF"/>
              </a:solidFill>
              <a:ln w="10697" cap="flat">
                <a:noFill/>
                <a:prstDash val="solid"/>
                <a:miter/>
              </a:ln>
            </p:spPr>
            <p:txBody>
              <a:bodyPr rtlCol="1" anchor="ctr"/>
              <a:lstStyle/>
              <a:p>
                <a:endParaRPr lang="fa-IR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3669459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B7518DD-92B7-43B2-BAF9-E021AFA56B53}"/>
              </a:ext>
            </a:extLst>
          </p:cNvPr>
          <p:cNvSpPr/>
          <p:nvPr/>
        </p:nvSpPr>
        <p:spPr>
          <a:xfrm>
            <a:off x="2826326" y="2376186"/>
            <a:ext cx="6539346" cy="2105628"/>
          </a:xfrm>
          <a:prstGeom prst="roundRect">
            <a:avLst>
              <a:gd name="adj" fmla="val 8709"/>
            </a:avLst>
          </a:prstGeom>
          <a:noFill/>
          <a:ln w="38100">
            <a:solidFill>
              <a:srgbClr val="AAAA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1A6D0B50-E193-4A5B-98DC-0D82ED34FF4B}"/>
              </a:ext>
            </a:extLst>
          </p:cNvPr>
          <p:cNvSpPr/>
          <p:nvPr/>
        </p:nvSpPr>
        <p:spPr>
          <a:xfrm>
            <a:off x="3430133" y="1848047"/>
            <a:ext cx="5331733" cy="1056278"/>
          </a:xfrm>
          <a:prstGeom prst="roundRect">
            <a:avLst>
              <a:gd name="adj" fmla="val 8169"/>
            </a:avLst>
          </a:prstGeom>
          <a:solidFill>
            <a:srgbClr val="6D40FB"/>
          </a:solidFill>
          <a:ln w="13791" cap="flat">
            <a:noFill/>
            <a:prstDash val="solid"/>
            <a:miter/>
          </a:ln>
          <a:effectLst>
            <a:outerShdw blurRad="76200" dist="38100" dir="8100000" algn="tr" rotWithShape="0">
              <a:schemeClr val="bg1">
                <a:lumMod val="50000"/>
                <a:alpha val="40000"/>
              </a:schemeClr>
            </a:outerShdw>
          </a:effectLst>
        </p:spPr>
        <p:txBody>
          <a:bodyPr rtlCol="1" anchor="ctr"/>
          <a:lstStyle/>
          <a:p>
            <a:pPr lvl="0" algn="ctr">
              <a:buClr>
                <a:schemeClr val="dk1"/>
              </a:buClr>
              <a:buSzPts val="1100"/>
            </a:pPr>
            <a:r>
              <a:rPr lang="fa-IR" sz="4800" b="1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ira Sans Extra Condensed Medium"/>
                <a:ea typeface="Fira Sans Extra Condensed Medium"/>
                <a:cs typeface="IRAN Sans" panose="020B0400000000000000" pitchFamily="34" charset="-78"/>
                <a:sym typeface="Fira Sans Extra Condensed Medium"/>
              </a:rPr>
              <a:t>با تشکر از توجه شما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40243F35-6182-4730-86AF-AA8A9514B620}"/>
              </a:ext>
            </a:extLst>
          </p:cNvPr>
          <p:cNvSpPr/>
          <p:nvPr/>
        </p:nvSpPr>
        <p:spPr>
          <a:xfrm>
            <a:off x="3430132" y="3953675"/>
            <a:ext cx="5331733" cy="1056278"/>
          </a:xfrm>
          <a:prstGeom prst="roundRect">
            <a:avLst>
              <a:gd name="adj" fmla="val 8169"/>
            </a:avLst>
          </a:prstGeom>
          <a:solidFill>
            <a:schemeClr val="tx2"/>
          </a:solidFill>
          <a:ln w="13791" cap="flat">
            <a:noFill/>
            <a:prstDash val="solid"/>
            <a:miter/>
          </a:ln>
          <a:effectLst>
            <a:outerShdw blurRad="76200" dist="38100" dir="8100000" algn="tr" rotWithShape="0">
              <a:schemeClr val="bg1">
                <a:lumMod val="50000"/>
                <a:alpha val="40000"/>
              </a:schemeClr>
            </a:outerShdw>
          </a:effectLst>
        </p:spPr>
        <p:txBody>
          <a:bodyPr rtlCol="1" anchor="ctr"/>
          <a:lstStyle/>
          <a:p>
            <a:pPr lvl="0" algn="ctr">
              <a:buClr>
                <a:schemeClr val="dk1"/>
              </a:buClr>
              <a:buSzPts val="1100"/>
            </a:pPr>
            <a:r>
              <a:rPr lang="fa-IR" sz="48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ira Sans Extra Condensed Medium"/>
                <a:ea typeface="Fira Sans Extra Condensed Medium"/>
                <a:cs typeface="IRAN Sans" panose="020B0400000000000000" pitchFamily="34" charset="-78"/>
                <a:sym typeface="Fira Sans Extra Condensed Medium"/>
              </a:rPr>
              <a:t>پایان ارائه</a:t>
            </a:r>
          </a:p>
        </p:txBody>
      </p:sp>
    </p:spTree>
    <p:extLst>
      <p:ext uri="{BB962C8B-B14F-4D97-AF65-F5344CB8AC3E}">
        <p14:creationId xmlns:p14="http://schemas.microsoft.com/office/powerpoint/2010/main" val="197931895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ntr" presetSubtype="0" accel="5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38" presetClass="entr" presetSubtype="0" accel="5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5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16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459441ED-F6FF-4B01-BF00-1D81D7E21DA8}"/>
              </a:ext>
            </a:extLst>
          </p:cNvPr>
          <p:cNvSpPr/>
          <p:nvPr/>
        </p:nvSpPr>
        <p:spPr>
          <a:xfrm>
            <a:off x="1855943" y="2619006"/>
            <a:ext cx="5353479" cy="1619984"/>
          </a:xfrm>
          <a:prstGeom prst="roundRect">
            <a:avLst>
              <a:gd name="adj" fmla="val 8169"/>
            </a:avLst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7000"/>
                </a:schemeClr>
              </a:gs>
            </a:gsLst>
            <a:lin ang="8100000" scaled="1"/>
            <a:tileRect/>
          </a:gradFill>
          <a:ln w="13791" cap="flat">
            <a:noFill/>
            <a:prstDash val="solid"/>
            <a:miter/>
          </a:ln>
          <a:effectLst>
            <a:outerShdw blurRad="76200" dist="38100" dir="8100000" algn="tr" rotWithShape="0">
              <a:schemeClr val="bg1">
                <a:lumMod val="50000"/>
                <a:alpha val="40000"/>
              </a:schemeClr>
            </a:outerShdw>
          </a:effectLst>
        </p:spPr>
        <p:txBody>
          <a:bodyPr lIns="0" tIns="36000" rIns="54000" bIns="0" rtlCol="1" anchor="ctr"/>
          <a:lstStyle/>
          <a:p>
            <a:pPr algn="ctr"/>
            <a:r>
              <a:rPr lang="fa-IR" sz="8800" b="1" dirty="0">
                <a:solidFill>
                  <a:schemeClr val="tx2"/>
                </a:solidFill>
                <a:cs typeface="IRAN Sans" panose="020B0400000000000000" pitchFamily="34" charset="-78"/>
              </a:rPr>
              <a:t>2. مقدمه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C472A863-E779-463C-98F1-7E343A5A8772}"/>
              </a:ext>
            </a:extLst>
          </p:cNvPr>
          <p:cNvGrpSpPr>
            <a:grpSpLocks noChangeAspect="1"/>
          </p:cNvGrpSpPr>
          <p:nvPr/>
        </p:nvGrpSpPr>
        <p:grpSpPr>
          <a:xfrm>
            <a:off x="7063044" y="1718690"/>
            <a:ext cx="3273017" cy="3273017"/>
            <a:chOff x="4257356" y="2749104"/>
            <a:chExt cx="1145658" cy="1145658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FFDDEDC5-2181-452E-971D-1FB0205BADFF}"/>
                </a:ext>
              </a:extLst>
            </p:cNvPr>
            <p:cNvSpPr/>
            <p:nvPr/>
          </p:nvSpPr>
          <p:spPr>
            <a:xfrm>
              <a:off x="4257356" y="2749104"/>
              <a:ext cx="1145658" cy="1145658"/>
            </a:xfrm>
            <a:prstGeom prst="roundRect">
              <a:avLst>
                <a:gd name="adj" fmla="val 8169"/>
              </a:avLst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97000"/>
                  </a:schemeClr>
                </a:gs>
              </a:gsLst>
              <a:lin ang="8100000" scaled="1"/>
              <a:tileRect/>
            </a:gradFill>
            <a:ln w="13791" cap="flat">
              <a:noFill/>
              <a:prstDash val="solid"/>
              <a:miter/>
            </a:ln>
            <a:effectLst>
              <a:outerShdw blurRad="76200" dist="38100" dir="8100000" algn="tr" rotWithShape="0">
                <a:schemeClr val="bg1">
                  <a:lumMod val="50000"/>
                  <a:alpha val="40000"/>
                </a:schemeClr>
              </a:outerShdw>
            </a:effectLst>
          </p:spPr>
          <p:txBody>
            <a:bodyPr rtlCol="1" anchor="ctr"/>
            <a:lstStyle/>
            <a:p>
              <a:endParaRPr lang="fa-IR"/>
            </a:p>
          </p:txBody>
        </p:sp>
        <p:grpSp>
          <p:nvGrpSpPr>
            <p:cNvPr id="43" name="Graphic 22">
              <a:extLst>
                <a:ext uri="{FF2B5EF4-FFF2-40B4-BE49-F238E27FC236}">
                  <a16:creationId xmlns:a16="http://schemas.microsoft.com/office/drawing/2014/main" id="{EEE5CAA4-D5BE-4AD3-B20A-49048F23F0F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534588" y="2871745"/>
              <a:ext cx="587075" cy="828000"/>
              <a:chOff x="4125519" y="831131"/>
              <a:chExt cx="354983" cy="500668"/>
            </a:xfrm>
            <a:solidFill>
              <a:schemeClr val="accent1"/>
            </a:solidFill>
          </p:grpSpPr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8470DBAD-4D43-4940-B9C8-CD62D78D6163}"/>
                  </a:ext>
                </a:extLst>
              </p:cNvPr>
              <p:cNvSpPr/>
              <p:nvPr/>
            </p:nvSpPr>
            <p:spPr>
              <a:xfrm>
                <a:off x="4125519" y="876268"/>
                <a:ext cx="354983" cy="455532"/>
              </a:xfrm>
              <a:custGeom>
                <a:avLst/>
                <a:gdLst>
                  <a:gd name="connsiteX0" fmla="*/ 338184 w 354983"/>
                  <a:gd name="connsiteY0" fmla="*/ 455532 h 455532"/>
                  <a:gd name="connsiteX1" fmla="*/ 16800 w 354983"/>
                  <a:gd name="connsiteY1" fmla="*/ 455532 h 455532"/>
                  <a:gd name="connsiteX2" fmla="*/ 0 w 354983"/>
                  <a:gd name="connsiteY2" fmla="*/ 438732 h 455532"/>
                  <a:gd name="connsiteX3" fmla="*/ 0 w 354983"/>
                  <a:gd name="connsiteY3" fmla="*/ 16800 h 455532"/>
                  <a:gd name="connsiteX4" fmla="*/ 16800 w 354983"/>
                  <a:gd name="connsiteY4" fmla="*/ 0 h 455532"/>
                  <a:gd name="connsiteX5" fmla="*/ 338184 w 354983"/>
                  <a:gd name="connsiteY5" fmla="*/ 0 h 455532"/>
                  <a:gd name="connsiteX6" fmla="*/ 354984 w 354983"/>
                  <a:gd name="connsiteY6" fmla="*/ 16800 h 455532"/>
                  <a:gd name="connsiteX7" fmla="*/ 354984 w 354983"/>
                  <a:gd name="connsiteY7" fmla="*/ 438816 h 455532"/>
                  <a:gd name="connsiteX8" fmla="*/ 338184 w 354983"/>
                  <a:gd name="connsiteY8" fmla="*/ 455532 h 455532"/>
                  <a:gd name="connsiteX9" fmla="*/ 16800 w 354983"/>
                  <a:gd name="connsiteY9" fmla="*/ 8484 h 455532"/>
                  <a:gd name="connsiteX10" fmla="*/ 8400 w 354983"/>
                  <a:gd name="connsiteY10" fmla="*/ 16884 h 455532"/>
                  <a:gd name="connsiteX11" fmla="*/ 8400 w 354983"/>
                  <a:gd name="connsiteY11" fmla="*/ 438816 h 455532"/>
                  <a:gd name="connsiteX12" fmla="*/ 16800 w 354983"/>
                  <a:gd name="connsiteY12" fmla="*/ 447216 h 455532"/>
                  <a:gd name="connsiteX13" fmla="*/ 338184 w 354983"/>
                  <a:gd name="connsiteY13" fmla="*/ 447216 h 455532"/>
                  <a:gd name="connsiteX14" fmla="*/ 346584 w 354983"/>
                  <a:gd name="connsiteY14" fmla="*/ 438816 h 455532"/>
                  <a:gd name="connsiteX15" fmla="*/ 346584 w 354983"/>
                  <a:gd name="connsiteY15" fmla="*/ 16800 h 455532"/>
                  <a:gd name="connsiteX16" fmla="*/ 338184 w 354983"/>
                  <a:gd name="connsiteY16" fmla="*/ 8400 h 4555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54983" h="455532">
                    <a:moveTo>
                      <a:pt x="338184" y="455532"/>
                    </a:moveTo>
                    <a:lnTo>
                      <a:pt x="16800" y="455532"/>
                    </a:lnTo>
                    <a:cubicBezTo>
                      <a:pt x="7522" y="455532"/>
                      <a:pt x="0" y="448011"/>
                      <a:pt x="0" y="438732"/>
                    </a:cubicBezTo>
                    <a:lnTo>
                      <a:pt x="0" y="16800"/>
                    </a:lnTo>
                    <a:cubicBezTo>
                      <a:pt x="0" y="7522"/>
                      <a:pt x="7522" y="0"/>
                      <a:pt x="16800" y="0"/>
                    </a:cubicBezTo>
                    <a:lnTo>
                      <a:pt x="338184" y="0"/>
                    </a:lnTo>
                    <a:cubicBezTo>
                      <a:pt x="347463" y="0"/>
                      <a:pt x="354984" y="7522"/>
                      <a:pt x="354984" y="16800"/>
                    </a:cubicBezTo>
                    <a:lnTo>
                      <a:pt x="354984" y="438816"/>
                    </a:lnTo>
                    <a:cubicBezTo>
                      <a:pt x="354938" y="448062"/>
                      <a:pt x="347430" y="455532"/>
                      <a:pt x="338184" y="455532"/>
                    </a:cubicBezTo>
                    <a:close/>
                    <a:moveTo>
                      <a:pt x="16800" y="8484"/>
                    </a:moveTo>
                    <a:cubicBezTo>
                      <a:pt x="12161" y="8484"/>
                      <a:pt x="8400" y="12245"/>
                      <a:pt x="8400" y="16884"/>
                    </a:cubicBezTo>
                    <a:lnTo>
                      <a:pt x="8400" y="438816"/>
                    </a:lnTo>
                    <a:cubicBezTo>
                      <a:pt x="8400" y="443455"/>
                      <a:pt x="12161" y="447216"/>
                      <a:pt x="16800" y="447216"/>
                    </a:cubicBezTo>
                    <a:lnTo>
                      <a:pt x="338184" y="447216"/>
                    </a:lnTo>
                    <a:cubicBezTo>
                      <a:pt x="342823" y="447216"/>
                      <a:pt x="346584" y="443455"/>
                      <a:pt x="346584" y="438816"/>
                    </a:cubicBezTo>
                    <a:lnTo>
                      <a:pt x="346584" y="16800"/>
                    </a:lnTo>
                    <a:cubicBezTo>
                      <a:pt x="346584" y="12161"/>
                      <a:pt x="342823" y="8400"/>
                      <a:pt x="338184" y="8400"/>
                    </a:cubicBezTo>
                    <a:close/>
                  </a:path>
                </a:pathLst>
              </a:custGeom>
              <a:solidFill>
                <a:srgbClr val="6745FF"/>
              </a:solidFill>
              <a:ln w="8391" cap="flat">
                <a:noFill/>
                <a:prstDash val="solid"/>
                <a:miter/>
              </a:ln>
            </p:spPr>
            <p:txBody>
              <a:bodyPr rtlCol="1" anchor="ctr"/>
              <a:lstStyle/>
              <a:p>
                <a:endParaRPr lang="fa-IR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84FBE5C2-CC25-4F7A-83A2-A316B840D3F3}"/>
                  </a:ext>
                </a:extLst>
              </p:cNvPr>
              <p:cNvSpPr/>
              <p:nvPr/>
            </p:nvSpPr>
            <p:spPr>
              <a:xfrm>
                <a:off x="4244798" y="831131"/>
                <a:ext cx="117011" cy="67155"/>
              </a:xfrm>
              <a:custGeom>
                <a:avLst/>
                <a:gdLst>
                  <a:gd name="connsiteX0" fmla="*/ 95676 w 117011"/>
                  <a:gd name="connsiteY0" fmla="*/ 27917 h 67155"/>
                  <a:gd name="connsiteX1" fmla="*/ 89292 w 117011"/>
                  <a:gd name="connsiteY1" fmla="*/ 23213 h 67155"/>
                  <a:gd name="connsiteX2" fmla="*/ 50757 w 117011"/>
                  <a:gd name="connsiteY2" fmla="*/ 1100 h 67155"/>
                  <a:gd name="connsiteX3" fmla="*/ 28644 w 117011"/>
                  <a:gd name="connsiteY3" fmla="*/ 23213 h 67155"/>
                  <a:gd name="connsiteX4" fmla="*/ 22260 w 117011"/>
                  <a:gd name="connsiteY4" fmla="*/ 27917 h 67155"/>
                  <a:gd name="connsiteX5" fmla="*/ 6720 w 117011"/>
                  <a:gd name="connsiteY5" fmla="*/ 27917 h 67155"/>
                  <a:gd name="connsiteX6" fmla="*/ 0 w 117011"/>
                  <a:gd name="connsiteY6" fmla="*/ 34637 h 67155"/>
                  <a:gd name="connsiteX7" fmla="*/ 0 w 117011"/>
                  <a:gd name="connsiteY7" fmla="*/ 58745 h 67155"/>
                  <a:gd name="connsiteX8" fmla="*/ 8400 w 117011"/>
                  <a:gd name="connsiteY8" fmla="*/ 67145 h 67155"/>
                  <a:gd name="connsiteX9" fmla="*/ 108192 w 117011"/>
                  <a:gd name="connsiteY9" fmla="*/ 67145 h 67155"/>
                  <a:gd name="connsiteX10" fmla="*/ 117001 w 117011"/>
                  <a:gd name="connsiteY10" fmla="*/ 59175 h 67155"/>
                  <a:gd name="connsiteX11" fmla="*/ 117012 w 117011"/>
                  <a:gd name="connsiteY11" fmla="*/ 58745 h 67155"/>
                  <a:gd name="connsiteX12" fmla="*/ 117012 w 117011"/>
                  <a:gd name="connsiteY12" fmla="*/ 34637 h 67155"/>
                  <a:gd name="connsiteX13" fmla="*/ 110292 w 117011"/>
                  <a:gd name="connsiteY13" fmla="*/ 27917 h 67155"/>
                  <a:gd name="connsiteX14" fmla="*/ 58968 w 117011"/>
                  <a:gd name="connsiteY14" fmla="*/ 41105 h 67155"/>
                  <a:gd name="connsiteX15" fmla="*/ 46788 w 117011"/>
                  <a:gd name="connsiteY15" fmla="*/ 28925 h 67155"/>
                  <a:gd name="connsiteX16" fmla="*/ 58968 w 117011"/>
                  <a:gd name="connsiteY16" fmla="*/ 16745 h 67155"/>
                  <a:gd name="connsiteX17" fmla="*/ 71148 w 117011"/>
                  <a:gd name="connsiteY17" fmla="*/ 28925 h 67155"/>
                  <a:gd name="connsiteX18" fmla="*/ 58968 w 117011"/>
                  <a:gd name="connsiteY18" fmla="*/ 41105 h 671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17011" h="67155">
                    <a:moveTo>
                      <a:pt x="95676" y="27917"/>
                    </a:moveTo>
                    <a:cubicBezTo>
                      <a:pt x="92751" y="27905"/>
                      <a:pt x="90170" y="26003"/>
                      <a:pt x="89292" y="23213"/>
                    </a:cubicBezTo>
                    <a:cubicBezTo>
                      <a:pt x="84757" y="6465"/>
                      <a:pt x="67505" y="-3435"/>
                      <a:pt x="50757" y="1100"/>
                    </a:cubicBezTo>
                    <a:cubicBezTo>
                      <a:pt x="39981" y="4018"/>
                      <a:pt x="31562" y="12436"/>
                      <a:pt x="28644" y="23213"/>
                    </a:cubicBezTo>
                    <a:cubicBezTo>
                      <a:pt x="27790" y="26020"/>
                      <a:pt x="25194" y="27933"/>
                      <a:pt x="22260" y="27917"/>
                    </a:cubicBezTo>
                    <a:lnTo>
                      <a:pt x="6720" y="27917"/>
                    </a:lnTo>
                    <a:cubicBezTo>
                      <a:pt x="3009" y="27917"/>
                      <a:pt x="0" y="30926"/>
                      <a:pt x="0" y="34637"/>
                    </a:cubicBezTo>
                    <a:lnTo>
                      <a:pt x="0" y="58745"/>
                    </a:lnTo>
                    <a:cubicBezTo>
                      <a:pt x="0" y="63384"/>
                      <a:pt x="3761" y="67145"/>
                      <a:pt x="8400" y="67145"/>
                    </a:cubicBezTo>
                    <a:lnTo>
                      <a:pt x="108192" y="67145"/>
                    </a:lnTo>
                    <a:cubicBezTo>
                      <a:pt x="112825" y="67377"/>
                      <a:pt x="116769" y="63809"/>
                      <a:pt x="117001" y="59175"/>
                    </a:cubicBezTo>
                    <a:cubicBezTo>
                      <a:pt x="117009" y="59032"/>
                      <a:pt x="117012" y="58888"/>
                      <a:pt x="117012" y="58745"/>
                    </a:cubicBezTo>
                    <a:lnTo>
                      <a:pt x="117012" y="34637"/>
                    </a:lnTo>
                    <a:cubicBezTo>
                      <a:pt x="117012" y="30926"/>
                      <a:pt x="114003" y="27917"/>
                      <a:pt x="110292" y="27917"/>
                    </a:cubicBezTo>
                    <a:close/>
                    <a:moveTo>
                      <a:pt x="58968" y="41105"/>
                    </a:moveTo>
                    <a:cubicBezTo>
                      <a:pt x="52241" y="41105"/>
                      <a:pt x="46788" y="35652"/>
                      <a:pt x="46788" y="28925"/>
                    </a:cubicBezTo>
                    <a:cubicBezTo>
                      <a:pt x="46788" y="22198"/>
                      <a:pt x="52241" y="16745"/>
                      <a:pt x="58968" y="16745"/>
                    </a:cubicBezTo>
                    <a:cubicBezTo>
                      <a:pt x="65695" y="16745"/>
                      <a:pt x="71148" y="22198"/>
                      <a:pt x="71148" y="28925"/>
                    </a:cubicBezTo>
                    <a:cubicBezTo>
                      <a:pt x="71148" y="35652"/>
                      <a:pt x="65695" y="41105"/>
                      <a:pt x="58968" y="41105"/>
                    </a:cubicBezTo>
                    <a:close/>
                  </a:path>
                </a:pathLst>
              </a:custGeom>
              <a:solidFill>
                <a:srgbClr val="FFB361"/>
              </a:solidFill>
              <a:ln w="8391" cap="flat">
                <a:noFill/>
                <a:prstDash val="solid"/>
                <a:miter/>
              </a:ln>
            </p:spPr>
            <p:txBody>
              <a:bodyPr rtlCol="1" anchor="ctr"/>
              <a:lstStyle/>
              <a:p>
                <a:endParaRPr lang="fa-IR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163914C6-C495-447E-9597-B620B57415BC}"/>
                  </a:ext>
                </a:extLst>
              </p:cNvPr>
              <p:cNvSpPr/>
              <p:nvPr/>
            </p:nvSpPr>
            <p:spPr>
              <a:xfrm>
                <a:off x="4193307" y="947919"/>
                <a:ext cx="28392" cy="28392"/>
              </a:xfrm>
              <a:custGeom>
                <a:avLst/>
                <a:gdLst>
                  <a:gd name="connsiteX0" fmla="*/ 28392 w 28392"/>
                  <a:gd name="connsiteY0" fmla="*/ 14112 h 28392"/>
                  <a:gd name="connsiteX1" fmla="*/ 14280 w 28392"/>
                  <a:gd name="connsiteY1" fmla="*/ 28392 h 28392"/>
                  <a:gd name="connsiteX2" fmla="*/ 0 w 28392"/>
                  <a:gd name="connsiteY2" fmla="*/ 14280 h 28392"/>
                  <a:gd name="connsiteX3" fmla="*/ 14112 w 28392"/>
                  <a:gd name="connsiteY3" fmla="*/ 0 h 28392"/>
                  <a:gd name="connsiteX4" fmla="*/ 14196 w 28392"/>
                  <a:gd name="connsiteY4" fmla="*/ 0 h 28392"/>
                  <a:gd name="connsiteX5" fmla="*/ 28392 w 28392"/>
                  <a:gd name="connsiteY5" fmla="*/ 14112 h 283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8392" h="28392">
                    <a:moveTo>
                      <a:pt x="28392" y="14112"/>
                    </a:moveTo>
                    <a:cubicBezTo>
                      <a:pt x="28438" y="21952"/>
                      <a:pt x="22120" y="28345"/>
                      <a:pt x="14280" y="28392"/>
                    </a:cubicBezTo>
                    <a:cubicBezTo>
                      <a:pt x="6440" y="28438"/>
                      <a:pt x="47" y="22120"/>
                      <a:pt x="0" y="14280"/>
                    </a:cubicBezTo>
                    <a:cubicBezTo>
                      <a:pt x="-46" y="6440"/>
                      <a:pt x="6272" y="47"/>
                      <a:pt x="14112" y="0"/>
                    </a:cubicBezTo>
                    <a:cubicBezTo>
                      <a:pt x="14140" y="0"/>
                      <a:pt x="14168" y="0"/>
                      <a:pt x="14196" y="0"/>
                    </a:cubicBezTo>
                    <a:cubicBezTo>
                      <a:pt x="22004" y="0"/>
                      <a:pt x="28346" y="6304"/>
                      <a:pt x="28392" y="14112"/>
                    </a:cubicBezTo>
                    <a:close/>
                  </a:path>
                </a:pathLst>
              </a:custGeom>
              <a:solidFill>
                <a:srgbClr val="6745FF"/>
              </a:solidFill>
              <a:ln w="8391" cap="flat">
                <a:noFill/>
                <a:prstDash val="solid"/>
                <a:miter/>
              </a:ln>
            </p:spPr>
            <p:txBody>
              <a:bodyPr rtlCol="1" anchor="ctr"/>
              <a:lstStyle/>
              <a:p>
                <a:endParaRPr lang="fa-IR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E6E942B0-FDB4-486D-998A-FEDE0BCF29EB}"/>
                  </a:ext>
                </a:extLst>
              </p:cNvPr>
              <p:cNvSpPr/>
              <p:nvPr/>
            </p:nvSpPr>
            <p:spPr>
              <a:xfrm>
                <a:off x="4188014" y="980595"/>
                <a:ext cx="39732" cy="28896"/>
              </a:xfrm>
              <a:custGeom>
                <a:avLst/>
                <a:gdLst>
                  <a:gd name="connsiteX0" fmla="*/ 8484 w 39732"/>
                  <a:gd name="connsiteY0" fmla="*/ 1 h 28896"/>
                  <a:gd name="connsiteX1" fmla="*/ 31332 w 39732"/>
                  <a:gd name="connsiteY1" fmla="*/ 1 h 28896"/>
                  <a:gd name="connsiteX2" fmla="*/ 39732 w 39732"/>
                  <a:gd name="connsiteY2" fmla="*/ 8401 h 28896"/>
                  <a:gd name="connsiteX3" fmla="*/ 39732 w 39732"/>
                  <a:gd name="connsiteY3" fmla="*/ 28897 h 28896"/>
                  <a:gd name="connsiteX4" fmla="*/ 39732 w 39732"/>
                  <a:gd name="connsiteY4" fmla="*/ 28897 h 28896"/>
                  <a:gd name="connsiteX5" fmla="*/ 0 w 39732"/>
                  <a:gd name="connsiteY5" fmla="*/ 28897 h 28896"/>
                  <a:gd name="connsiteX6" fmla="*/ 0 w 39732"/>
                  <a:gd name="connsiteY6" fmla="*/ 28897 h 28896"/>
                  <a:gd name="connsiteX7" fmla="*/ 0 w 39732"/>
                  <a:gd name="connsiteY7" fmla="*/ 8485 h 28896"/>
                  <a:gd name="connsiteX8" fmla="*/ 8316 w 39732"/>
                  <a:gd name="connsiteY8" fmla="*/ 1 h 28896"/>
                  <a:gd name="connsiteX9" fmla="*/ 8484 w 39732"/>
                  <a:gd name="connsiteY9" fmla="*/ 1 h 2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9732" h="28896">
                    <a:moveTo>
                      <a:pt x="8484" y="1"/>
                    </a:moveTo>
                    <a:lnTo>
                      <a:pt x="31332" y="1"/>
                    </a:lnTo>
                    <a:cubicBezTo>
                      <a:pt x="35972" y="1"/>
                      <a:pt x="39732" y="3761"/>
                      <a:pt x="39732" y="8401"/>
                    </a:cubicBezTo>
                    <a:lnTo>
                      <a:pt x="39732" y="28897"/>
                    </a:lnTo>
                    <a:lnTo>
                      <a:pt x="39732" y="28897"/>
                    </a:lnTo>
                    <a:lnTo>
                      <a:pt x="0" y="28897"/>
                    </a:lnTo>
                    <a:lnTo>
                      <a:pt x="0" y="28897"/>
                    </a:lnTo>
                    <a:lnTo>
                      <a:pt x="0" y="8485"/>
                    </a:lnTo>
                    <a:cubicBezTo>
                      <a:pt x="-46" y="3845"/>
                      <a:pt x="3677" y="47"/>
                      <a:pt x="8316" y="1"/>
                    </a:cubicBezTo>
                    <a:cubicBezTo>
                      <a:pt x="8372" y="0"/>
                      <a:pt x="8428" y="0"/>
                      <a:pt x="8484" y="1"/>
                    </a:cubicBezTo>
                    <a:close/>
                  </a:path>
                </a:pathLst>
              </a:custGeom>
              <a:solidFill>
                <a:srgbClr val="6745FF"/>
              </a:solidFill>
              <a:ln w="8391" cap="flat">
                <a:noFill/>
                <a:prstDash val="solid"/>
                <a:miter/>
              </a:ln>
            </p:spPr>
            <p:txBody>
              <a:bodyPr rtlCol="1" anchor="ctr"/>
              <a:lstStyle/>
              <a:p>
                <a:endParaRPr lang="fa-IR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F552323C-3C7C-4ADF-8C45-C56053484942}"/>
                  </a:ext>
                </a:extLst>
              </p:cNvPr>
              <p:cNvSpPr/>
              <p:nvPr/>
            </p:nvSpPr>
            <p:spPr>
              <a:xfrm>
                <a:off x="4268655" y="958252"/>
                <a:ext cx="97355" cy="8399"/>
              </a:xfrm>
              <a:custGeom>
                <a:avLst/>
                <a:gdLst>
                  <a:gd name="connsiteX0" fmla="*/ 93156 w 97355"/>
                  <a:gd name="connsiteY0" fmla="*/ 8400 h 8399"/>
                  <a:gd name="connsiteX1" fmla="*/ 4200 w 97355"/>
                  <a:gd name="connsiteY1" fmla="*/ 8400 h 8399"/>
                  <a:gd name="connsiteX2" fmla="*/ 0 w 97355"/>
                  <a:gd name="connsiteY2" fmla="*/ 4200 h 8399"/>
                  <a:gd name="connsiteX3" fmla="*/ 4200 w 97355"/>
                  <a:gd name="connsiteY3" fmla="*/ 0 h 8399"/>
                  <a:gd name="connsiteX4" fmla="*/ 93156 w 97355"/>
                  <a:gd name="connsiteY4" fmla="*/ 0 h 8399"/>
                  <a:gd name="connsiteX5" fmla="*/ 97356 w 97355"/>
                  <a:gd name="connsiteY5" fmla="*/ 4200 h 8399"/>
                  <a:gd name="connsiteX6" fmla="*/ 93156 w 97355"/>
                  <a:gd name="connsiteY6" fmla="*/ 8400 h 8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7355" h="8399">
                    <a:moveTo>
                      <a:pt x="93156" y="8400"/>
                    </a:moveTo>
                    <a:lnTo>
                      <a:pt x="4200" y="8400"/>
                    </a:lnTo>
                    <a:cubicBezTo>
                      <a:pt x="1881" y="8400"/>
                      <a:pt x="0" y="6519"/>
                      <a:pt x="0" y="4200"/>
                    </a:cubicBezTo>
                    <a:cubicBezTo>
                      <a:pt x="0" y="1881"/>
                      <a:pt x="1881" y="0"/>
                      <a:pt x="4200" y="0"/>
                    </a:cubicBezTo>
                    <a:lnTo>
                      <a:pt x="93156" y="0"/>
                    </a:lnTo>
                    <a:cubicBezTo>
                      <a:pt x="95475" y="0"/>
                      <a:pt x="97356" y="1881"/>
                      <a:pt x="97356" y="4200"/>
                    </a:cubicBezTo>
                    <a:cubicBezTo>
                      <a:pt x="97311" y="6501"/>
                      <a:pt x="95457" y="8355"/>
                      <a:pt x="93156" y="8400"/>
                    </a:cubicBezTo>
                    <a:close/>
                  </a:path>
                </a:pathLst>
              </a:custGeom>
              <a:solidFill>
                <a:srgbClr val="6745FF"/>
              </a:solidFill>
              <a:ln w="8391" cap="flat">
                <a:noFill/>
                <a:prstDash val="solid"/>
                <a:miter/>
              </a:ln>
            </p:spPr>
            <p:txBody>
              <a:bodyPr rtlCol="1" anchor="ctr"/>
              <a:lstStyle/>
              <a:p>
                <a:endParaRPr lang="fa-IR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37579980-E9FD-4EA5-89CF-F1DE850FACED}"/>
                  </a:ext>
                </a:extLst>
              </p:cNvPr>
              <p:cNvSpPr/>
              <p:nvPr/>
            </p:nvSpPr>
            <p:spPr>
              <a:xfrm>
                <a:off x="4268655" y="985719"/>
                <a:ext cx="153047" cy="8400"/>
              </a:xfrm>
              <a:custGeom>
                <a:avLst/>
                <a:gdLst>
                  <a:gd name="connsiteX0" fmla="*/ 148848 w 153047"/>
                  <a:gd name="connsiteY0" fmla="*/ 8400 h 8400"/>
                  <a:gd name="connsiteX1" fmla="*/ 4200 w 153047"/>
                  <a:gd name="connsiteY1" fmla="*/ 8400 h 8400"/>
                  <a:gd name="connsiteX2" fmla="*/ 0 w 153047"/>
                  <a:gd name="connsiteY2" fmla="*/ 4200 h 8400"/>
                  <a:gd name="connsiteX3" fmla="*/ 4200 w 153047"/>
                  <a:gd name="connsiteY3" fmla="*/ 0 h 8400"/>
                  <a:gd name="connsiteX4" fmla="*/ 148848 w 153047"/>
                  <a:gd name="connsiteY4" fmla="*/ 0 h 8400"/>
                  <a:gd name="connsiteX5" fmla="*/ 153048 w 153047"/>
                  <a:gd name="connsiteY5" fmla="*/ 4200 h 8400"/>
                  <a:gd name="connsiteX6" fmla="*/ 148848 w 153047"/>
                  <a:gd name="connsiteY6" fmla="*/ 8400 h 8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3047" h="8400">
                    <a:moveTo>
                      <a:pt x="148848" y="8400"/>
                    </a:moveTo>
                    <a:lnTo>
                      <a:pt x="4200" y="8400"/>
                    </a:lnTo>
                    <a:cubicBezTo>
                      <a:pt x="1881" y="8400"/>
                      <a:pt x="0" y="6519"/>
                      <a:pt x="0" y="4200"/>
                    </a:cubicBezTo>
                    <a:cubicBezTo>
                      <a:pt x="0" y="1881"/>
                      <a:pt x="1881" y="0"/>
                      <a:pt x="4200" y="0"/>
                    </a:cubicBezTo>
                    <a:lnTo>
                      <a:pt x="148848" y="0"/>
                    </a:lnTo>
                    <a:cubicBezTo>
                      <a:pt x="151167" y="0"/>
                      <a:pt x="153048" y="1881"/>
                      <a:pt x="153048" y="4200"/>
                    </a:cubicBezTo>
                    <a:cubicBezTo>
                      <a:pt x="153003" y="6501"/>
                      <a:pt x="151149" y="8355"/>
                      <a:pt x="148848" y="8400"/>
                    </a:cubicBezTo>
                    <a:close/>
                  </a:path>
                </a:pathLst>
              </a:custGeom>
              <a:solidFill>
                <a:srgbClr val="6745FF"/>
              </a:solidFill>
              <a:ln w="8391" cap="flat">
                <a:noFill/>
                <a:prstDash val="solid"/>
                <a:miter/>
              </a:ln>
            </p:spPr>
            <p:txBody>
              <a:bodyPr rtlCol="1" anchor="ctr"/>
              <a:lstStyle/>
              <a:p>
                <a:endParaRPr lang="fa-IR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7841134C-30C1-43D5-8C63-F7A31747C41D}"/>
                  </a:ext>
                </a:extLst>
              </p:cNvPr>
              <p:cNvSpPr/>
              <p:nvPr/>
            </p:nvSpPr>
            <p:spPr>
              <a:xfrm>
                <a:off x="4268655" y="1065016"/>
                <a:ext cx="97355" cy="8400"/>
              </a:xfrm>
              <a:custGeom>
                <a:avLst/>
                <a:gdLst>
                  <a:gd name="connsiteX0" fmla="*/ 93156 w 97355"/>
                  <a:gd name="connsiteY0" fmla="*/ 8400 h 8400"/>
                  <a:gd name="connsiteX1" fmla="*/ 4200 w 97355"/>
                  <a:gd name="connsiteY1" fmla="*/ 8400 h 8400"/>
                  <a:gd name="connsiteX2" fmla="*/ 0 w 97355"/>
                  <a:gd name="connsiteY2" fmla="*/ 4200 h 8400"/>
                  <a:gd name="connsiteX3" fmla="*/ 4200 w 97355"/>
                  <a:gd name="connsiteY3" fmla="*/ 0 h 8400"/>
                  <a:gd name="connsiteX4" fmla="*/ 93156 w 97355"/>
                  <a:gd name="connsiteY4" fmla="*/ 0 h 8400"/>
                  <a:gd name="connsiteX5" fmla="*/ 97356 w 97355"/>
                  <a:gd name="connsiteY5" fmla="*/ 4200 h 8400"/>
                  <a:gd name="connsiteX6" fmla="*/ 93156 w 97355"/>
                  <a:gd name="connsiteY6" fmla="*/ 8400 h 8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7355" h="8400">
                    <a:moveTo>
                      <a:pt x="93156" y="8400"/>
                    </a:moveTo>
                    <a:lnTo>
                      <a:pt x="4200" y="8400"/>
                    </a:lnTo>
                    <a:cubicBezTo>
                      <a:pt x="1881" y="8400"/>
                      <a:pt x="0" y="6519"/>
                      <a:pt x="0" y="4200"/>
                    </a:cubicBezTo>
                    <a:cubicBezTo>
                      <a:pt x="0" y="1881"/>
                      <a:pt x="1881" y="0"/>
                      <a:pt x="4200" y="0"/>
                    </a:cubicBezTo>
                    <a:lnTo>
                      <a:pt x="93156" y="0"/>
                    </a:lnTo>
                    <a:cubicBezTo>
                      <a:pt x="95475" y="0"/>
                      <a:pt x="97356" y="1881"/>
                      <a:pt x="97356" y="4200"/>
                    </a:cubicBezTo>
                    <a:cubicBezTo>
                      <a:pt x="97356" y="6519"/>
                      <a:pt x="95475" y="8400"/>
                      <a:pt x="93156" y="8400"/>
                    </a:cubicBezTo>
                    <a:close/>
                  </a:path>
                </a:pathLst>
              </a:custGeom>
              <a:solidFill>
                <a:srgbClr val="6745FF"/>
              </a:solidFill>
              <a:ln w="8391" cap="flat">
                <a:noFill/>
                <a:prstDash val="solid"/>
                <a:miter/>
              </a:ln>
            </p:spPr>
            <p:txBody>
              <a:bodyPr rtlCol="1" anchor="ctr"/>
              <a:lstStyle/>
              <a:p>
                <a:endParaRPr lang="fa-IR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708F0D51-F3D2-48F0-847E-D47D205314F2}"/>
                  </a:ext>
                </a:extLst>
              </p:cNvPr>
              <p:cNvSpPr/>
              <p:nvPr/>
            </p:nvSpPr>
            <p:spPr>
              <a:xfrm>
                <a:off x="4268655" y="1092484"/>
                <a:ext cx="153047" cy="8399"/>
              </a:xfrm>
              <a:custGeom>
                <a:avLst/>
                <a:gdLst>
                  <a:gd name="connsiteX0" fmla="*/ 148848 w 153047"/>
                  <a:gd name="connsiteY0" fmla="*/ 8400 h 8399"/>
                  <a:gd name="connsiteX1" fmla="*/ 4200 w 153047"/>
                  <a:gd name="connsiteY1" fmla="*/ 8400 h 8399"/>
                  <a:gd name="connsiteX2" fmla="*/ 0 w 153047"/>
                  <a:gd name="connsiteY2" fmla="*/ 4200 h 8399"/>
                  <a:gd name="connsiteX3" fmla="*/ 4200 w 153047"/>
                  <a:gd name="connsiteY3" fmla="*/ 0 h 8399"/>
                  <a:gd name="connsiteX4" fmla="*/ 148848 w 153047"/>
                  <a:gd name="connsiteY4" fmla="*/ 0 h 8399"/>
                  <a:gd name="connsiteX5" fmla="*/ 153048 w 153047"/>
                  <a:gd name="connsiteY5" fmla="*/ 4200 h 8399"/>
                  <a:gd name="connsiteX6" fmla="*/ 148848 w 153047"/>
                  <a:gd name="connsiteY6" fmla="*/ 8400 h 8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3047" h="8399">
                    <a:moveTo>
                      <a:pt x="148848" y="8400"/>
                    </a:moveTo>
                    <a:lnTo>
                      <a:pt x="4200" y="8400"/>
                    </a:lnTo>
                    <a:cubicBezTo>
                      <a:pt x="1881" y="8400"/>
                      <a:pt x="0" y="6519"/>
                      <a:pt x="0" y="4200"/>
                    </a:cubicBezTo>
                    <a:cubicBezTo>
                      <a:pt x="0" y="1881"/>
                      <a:pt x="1881" y="0"/>
                      <a:pt x="4200" y="0"/>
                    </a:cubicBezTo>
                    <a:lnTo>
                      <a:pt x="148848" y="0"/>
                    </a:lnTo>
                    <a:cubicBezTo>
                      <a:pt x="151149" y="45"/>
                      <a:pt x="153003" y="1899"/>
                      <a:pt x="153048" y="4200"/>
                    </a:cubicBezTo>
                    <a:cubicBezTo>
                      <a:pt x="153048" y="6519"/>
                      <a:pt x="151167" y="8400"/>
                      <a:pt x="148848" y="8400"/>
                    </a:cubicBezTo>
                    <a:close/>
                  </a:path>
                </a:pathLst>
              </a:custGeom>
              <a:solidFill>
                <a:srgbClr val="6745FF"/>
              </a:solidFill>
              <a:ln w="8391" cap="flat">
                <a:noFill/>
                <a:prstDash val="solid"/>
                <a:miter/>
              </a:ln>
            </p:spPr>
            <p:txBody>
              <a:bodyPr rtlCol="1" anchor="ctr"/>
              <a:lstStyle/>
              <a:p>
                <a:endParaRPr lang="fa-IR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2102BF45-34C5-4258-BF1B-533533B16DE1}"/>
                  </a:ext>
                </a:extLst>
              </p:cNvPr>
              <p:cNvSpPr/>
              <p:nvPr/>
            </p:nvSpPr>
            <p:spPr>
              <a:xfrm>
                <a:off x="4268655" y="1148259"/>
                <a:ext cx="97355" cy="8400"/>
              </a:xfrm>
              <a:custGeom>
                <a:avLst/>
                <a:gdLst>
                  <a:gd name="connsiteX0" fmla="*/ 93156 w 97355"/>
                  <a:gd name="connsiteY0" fmla="*/ 8400 h 8400"/>
                  <a:gd name="connsiteX1" fmla="*/ 4200 w 97355"/>
                  <a:gd name="connsiteY1" fmla="*/ 8400 h 8400"/>
                  <a:gd name="connsiteX2" fmla="*/ 0 w 97355"/>
                  <a:gd name="connsiteY2" fmla="*/ 4200 h 8400"/>
                  <a:gd name="connsiteX3" fmla="*/ 4200 w 97355"/>
                  <a:gd name="connsiteY3" fmla="*/ 0 h 8400"/>
                  <a:gd name="connsiteX4" fmla="*/ 93156 w 97355"/>
                  <a:gd name="connsiteY4" fmla="*/ 0 h 8400"/>
                  <a:gd name="connsiteX5" fmla="*/ 97356 w 97355"/>
                  <a:gd name="connsiteY5" fmla="*/ 4200 h 8400"/>
                  <a:gd name="connsiteX6" fmla="*/ 93156 w 97355"/>
                  <a:gd name="connsiteY6" fmla="*/ 8400 h 8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7355" h="8400">
                    <a:moveTo>
                      <a:pt x="93156" y="8400"/>
                    </a:moveTo>
                    <a:lnTo>
                      <a:pt x="4200" y="8400"/>
                    </a:lnTo>
                    <a:cubicBezTo>
                      <a:pt x="1881" y="8400"/>
                      <a:pt x="0" y="6519"/>
                      <a:pt x="0" y="4200"/>
                    </a:cubicBezTo>
                    <a:cubicBezTo>
                      <a:pt x="0" y="1881"/>
                      <a:pt x="1881" y="0"/>
                      <a:pt x="4200" y="0"/>
                    </a:cubicBezTo>
                    <a:lnTo>
                      <a:pt x="93156" y="0"/>
                    </a:lnTo>
                    <a:cubicBezTo>
                      <a:pt x="95475" y="0"/>
                      <a:pt x="97356" y="1881"/>
                      <a:pt x="97356" y="4200"/>
                    </a:cubicBezTo>
                    <a:cubicBezTo>
                      <a:pt x="97356" y="6519"/>
                      <a:pt x="95475" y="8400"/>
                      <a:pt x="93156" y="8400"/>
                    </a:cubicBezTo>
                    <a:close/>
                  </a:path>
                </a:pathLst>
              </a:custGeom>
              <a:solidFill>
                <a:srgbClr val="6745FF"/>
              </a:solidFill>
              <a:ln w="8391" cap="flat">
                <a:noFill/>
                <a:prstDash val="solid"/>
                <a:miter/>
              </a:ln>
            </p:spPr>
            <p:txBody>
              <a:bodyPr rtlCol="1" anchor="ctr"/>
              <a:lstStyle/>
              <a:p>
                <a:endParaRPr lang="fa-IR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34C0ED6E-C394-48CF-B21E-A1EECA652DE0}"/>
                  </a:ext>
                </a:extLst>
              </p:cNvPr>
              <p:cNvSpPr/>
              <p:nvPr/>
            </p:nvSpPr>
            <p:spPr>
              <a:xfrm>
                <a:off x="4268655" y="1175476"/>
                <a:ext cx="153047" cy="8400"/>
              </a:xfrm>
              <a:custGeom>
                <a:avLst/>
                <a:gdLst>
                  <a:gd name="connsiteX0" fmla="*/ 148848 w 153047"/>
                  <a:gd name="connsiteY0" fmla="*/ 8400 h 8400"/>
                  <a:gd name="connsiteX1" fmla="*/ 4200 w 153047"/>
                  <a:gd name="connsiteY1" fmla="*/ 8400 h 8400"/>
                  <a:gd name="connsiteX2" fmla="*/ 0 w 153047"/>
                  <a:gd name="connsiteY2" fmla="*/ 4200 h 8400"/>
                  <a:gd name="connsiteX3" fmla="*/ 4200 w 153047"/>
                  <a:gd name="connsiteY3" fmla="*/ 0 h 8400"/>
                  <a:gd name="connsiteX4" fmla="*/ 148848 w 153047"/>
                  <a:gd name="connsiteY4" fmla="*/ 0 h 8400"/>
                  <a:gd name="connsiteX5" fmla="*/ 153048 w 153047"/>
                  <a:gd name="connsiteY5" fmla="*/ 4200 h 8400"/>
                  <a:gd name="connsiteX6" fmla="*/ 148848 w 153047"/>
                  <a:gd name="connsiteY6" fmla="*/ 8400 h 8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3047" h="8400">
                    <a:moveTo>
                      <a:pt x="148848" y="8400"/>
                    </a:moveTo>
                    <a:lnTo>
                      <a:pt x="4200" y="8400"/>
                    </a:lnTo>
                    <a:cubicBezTo>
                      <a:pt x="1881" y="8400"/>
                      <a:pt x="0" y="6519"/>
                      <a:pt x="0" y="4200"/>
                    </a:cubicBezTo>
                    <a:cubicBezTo>
                      <a:pt x="0" y="1881"/>
                      <a:pt x="1881" y="0"/>
                      <a:pt x="4200" y="0"/>
                    </a:cubicBezTo>
                    <a:lnTo>
                      <a:pt x="148848" y="0"/>
                    </a:lnTo>
                    <a:cubicBezTo>
                      <a:pt x="151149" y="45"/>
                      <a:pt x="153003" y="1899"/>
                      <a:pt x="153048" y="4200"/>
                    </a:cubicBezTo>
                    <a:cubicBezTo>
                      <a:pt x="153048" y="6519"/>
                      <a:pt x="151167" y="8400"/>
                      <a:pt x="148848" y="8400"/>
                    </a:cubicBezTo>
                    <a:close/>
                  </a:path>
                </a:pathLst>
              </a:custGeom>
              <a:solidFill>
                <a:srgbClr val="6745FF"/>
              </a:solidFill>
              <a:ln w="8391" cap="flat">
                <a:noFill/>
                <a:prstDash val="solid"/>
                <a:miter/>
              </a:ln>
            </p:spPr>
            <p:txBody>
              <a:bodyPr rtlCol="1" anchor="ctr"/>
              <a:lstStyle/>
              <a:p>
                <a:endParaRPr lang="fa-IR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C1848949-EE78-4B2B-9B99-7BFDEC21ED16}"/>
                  </a:ext>
                </a:extLst>
              </p:cNvPr>
              <p:cNvSpPr/>
              <p:nvPr/>
            </p:nvSpPr>
            <p:spPr>
              <a:xfrm>
                <a:off x="4268655" y="1231503"/>
                <a:ext cx="97355" cy="8400"/>
              </a:xfrm>
              <a:custGeom>
                <a:avLst/>
                <a:gdLst>
                  <a:gd name="connsiteX0" fmla="*/ 93156 w 97355"/>
                  <a:gd name="connsiteY0" fmla="*/ 8400 h 8400"/>
                  <a:gd name="connsiteX1" fmla="*/ 4200 w 97355"/>
                  <a:gd name="connsiteY1" fmla="*/ 8400 h 8400"/>
                  <a:gd name="connsiteX2" fmla="*/ 0 w 97355"/>
                  <a:gd name="connsiteY2" fmla="*/ 4200 h 8400"/>
                  <a:gd name="connsiteX3" fmla="*/ 4200 w 97355"/>
                  <a:gd name="connsiteY3" fmla="*/ 0 h 8400"/>
                  <a:gd name="connsiteX4" fmla="*/ 93156 w 97355"/>
                  <a:gd name="connsiteY4" fmla="*/ 0 h 8400"/>
                  <a:gd name="connsiteX5" fmla="*/ 97356 w 97355"/>
                  <a:gd name="connsiteY5" fmla="*/ 4200 h 8400"/>
                  <a:gd name="connsiteX6" fmla="*/ 93156 w 97355"/>
                  <a:gd name="connsiteY6" fmla="*/ 8400 h 8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7355" h="8400">
                    <a:moveTo>
                      <a:pt x="93156" y="8400"/>
                    </a:moveTo>
                    <a:lnTo>
                      <a:pt x="4200" y="8400"/>
                    </a:lnTo>
                    <a:cubicBezTo>
                      <a:pt x="1881" y="8400"/>
                      <a:pt x="0" y="6519"/>
                      <a:pt x="0" y="4200"/>
                    </a:cubicBezTo>
                    <a:cubicBezTo>
                      <a:pt x="0" y="1881"/>
                      <a:pt x="1881" y="0"/>
                      <a:pt x="4200" y="0"/>
                    </a:cubicBezTo>
                    <a:lnTo>
                      <a:pt x="93156" y="0"/>
                    </a:lnTo>
                    <a:cubicBezTo>
                      <a:pt x="95475" y="0"/>
                      <a:pt x="97356" y="1881"/>
                      <a:pt x="97356" y="4200"/>
                    </a:cubicBezTo>
                    <a:cubicBezTo>
                      <a:pt x="97356" y="6519"/>
                      <a:pt x="95475" y="8400"/>
                      <a:pt x="93156" y="8400"/>
                    </a:cubicBezTo>
                    <a:close/>
                  </a:path>
                </a:pathLst>
              </a:custGeom>
              <a:solidFill>
                <a:srgbClr val="6745FF"/>
              </a:solidFill>
              <a:ln w="8391" cap="flat">
                <a:noFill/>
                <a:prstDash val="solid"/>
                <a:miter/>
              </a:ln>
            </p:spPr>
            <p:txBody>
              <a:bodyPr rtlCol="1" anchor="ctr"/>
              <a:lstStyle/>
              <a:p>
                <a:endParaRPr lang="fa-IR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4C5359EB-8B6B-4025-A798-CE18A0577921}"/>
                  </a:ext>
                </a:extLst>
              </p:cNvPr>
              <p:cNvSpPr/>
              <p:nvPr/>
            </p:nvSpPr>
            <p:spPr>
              <a:xfrm>
                <a:off x="4268655" y="1258971"/>
                <a:ext cx="153047" cy="8400"/>
              </a:xfrm>
              <a:custGeom>
                <a:avLst/>
                <a:gdLst>
                  <a:gd name="connsiteX0" fmla="*/ 148848 w 153047"/>
                  <a:gd name="connsiteY0" fmla="*/ 8400 h 8400"/>
                  <a:gd name="connsiteX1" fmla="*/ 4200 w 153047"/>
                  <a:gd name="connsiteY1" fmla="*/ 8400 h 8400"/>
                  <a:gd name="connsiteX2" fmla="*/ 0 w 153047"/>
                  <a:gd name="connsiteY2" fmla="*/ 4200 h 8400"/>
                  <a:gd name="connsiteX3" fmla="*/ 4200 w 153047"/>
                  <a:gd name="connsiteY3" fmla="*/ 0 h 8400"/>
                  <a:gd name="connsiteX4" fmla="*/ 148848 w 153047"/>
                  <a:gd name="connsiteY4" fmla="*/ 0 h 8400"/>
                  <a:gd name="connsiteX5" fmla="*/ 153048 w 153047"/>
                  <a:gd name="connsiteY5" fmla="*/ 4200 h 8400"/>
                  <a:gd name="connsiteX6" fmla="*/ 148848 w 153047"/>
                  <a:gd name="connsiteY6" fmla="*/ 8400 h 8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3047" h="8400">
                    <a:moveTo>
                      <a:pt x="148848" y="8400"/>
                    </a:moveTo>
                    <a:lnTo>
                      <a:pt x="4200" y="8400"/>
                    </a:lnTo>
                    <a:cubicBezTo>
                      <a:pt x="1881" y="8400"/>
                      <a:pt x="0" y="6519"/>
                      <a:pt x="0" y="4200"/>
                    </a:cubicBezTo>
                    <a:cubicBezTo>
                      <a:pt x="0" y="1881"/>
                      <a:pt x="1881" y="0"/>
                      <a:pt x="4200" y="0"/>
                    </a:cubicBezTo>
                    <a:lnTo>
                      <a:pt x="148848" y="0"/>
                    </a:lnTo>
                    <a:cubicBezTo>
                      <a:pt x="151149" y="45"/>
                      <a:pt x="153003" y="1899"/>
                      <a:pt x="153048" y="4200"/>
                    </a:cubicBezTo>
                    <a:cubicBezTo>
                      <a:pt x="153048" y="6519"/>
                      <a:pt x="151167" y="8400"/>
                      <a:pt x="148848" y="8400"/>
                    </a:cubicBezTo>
                    <a:close/>
                  </a:path>
                </a:pathLst>
              </a:custGeom>
              <a:solidFill>
                <a:srgbClr val="6745FF"/>
              </a:solidFill>
              <a:ln w="8391" cap="flat">
                <a:noFill/>
                <a:prstDash val="solid"/>
                <a:miter/>
              </a:ln>
            </p:spPr>
            <p:txBody>
              <a:bodyPr rtlCol="1" anchor="ctr"/>
              <a:lstStyle/>
              <a:p>
                <a:endParaRPr lang="fa-IR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F6C97892-C453-4A52-89D0-845B69462F9E}"/>
                  </a:ext>
                </a:extLst>
              </p:cNvPr>
              <p:cNvSpPr/>
              <p:nvPr/>
            </p:nvSpPr>
            <p:spPr>
              <a:xfrm>
                <a:off x="4179531" y="1059388"/>
                <a:ext cx="55944" cy="55944"/>
              </a:xfrm>
              <a:custGeom>
                <a:avLst/>
                <a:gdLst>
                  <a:gd name="connsiteX0" fmla="*/ 55944 w 55944"/>
                  <a:gd name="connsiteY0" fmla="*/ 27972 h 55944"/>
                  <a:gd name="connsiteX1" fmla="*/ 27972 w 55944"/>
                  <a:gd name="connsiteY1" fmla="*/ 55944 h 55944"/>
                  <a:gd name="connsiteX2" fmla="*/ 0 w 55944"/>
                  <a:gd name="connsiteY2" fmla="*/ 27972 h 55944"/>
                  <a:gd name="connsiteX3" fmla="*/ 27972 w 55944"/>
                  <a:gd name="connsiteY3" fmla="*/ 0 h 55944"/>
                  <a:gd name="connsiteX4" fmla="*/ 55944 w 55944"/>
                  <a:gd name="connsiteY4" fmla="*/ 27972 h 55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5944" h="55944">
                    <a:moveTo>
                      <a:pt x="55944" y="27972"/>
                    </a:moveTo>
                    <a:cubicBezTo>
                      <a:pt x="55944" y="43421"/>
                      <a:pt x="43421" y="55944"/>
                      <a:pt x="27972" y="55944"/>
                    </a:cubicBezTo>
                    <a:cubicBezTo>
                      <a:pt x="12523" y="55944"/>
                      <a:pt x="0" y="43421"/>
                      <a:pt x="0" y="27972"/>
                    </a:cubicBezTo>
                    <a:cubicBezTo>
                      <a:pt x="0" y="12523"/>
                      <a:pt x="12523" y="0"/>
                      <a:pt x="27972" y="0"/>
                    </a:cubicBezTo>
                    <a:cubicBezTo>
                      <a:pt x="43421" y="0"/>
                      <a:pt x="55944" y="12523"/>
                      <a:pt x="55944" y="27972"/>
                    </a:cubicBezTo>
                    <a:close/>
                  </a:path>
                </a:pathLst>
              </a:custGeom>
              <a:solidFill>
                <a:srgbClr val="FFB361"/>
              </a:solidFill>
              <a:ln w="8391" cap="flat">
                <a:noFill/>
                <a:prstDash val="solid"/>
                <a:miter/>
              </a:ln>
            </p:spPr>
            <p:txBody>
              <a:bodyPr rtlCol="1" anchor="ctr"/>
              <a:lstStyle/>
              <a:p>
                <a:endParaRPr lang="fa-IR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A7713D08-5766-4699-88BE-636CC0DD95DB}"/>
                  </a:ext>
                </a:extLst>
              </p:cNvPr>
              <p:cNvSpPr/>
              <p:nvPr/>
            </p:nvSpPr>
            <p:spPr>
              <a:xfrm>
                <a:off x="4192031" y="1075623"/>
                <a:ext cx="31743" cy="25428"/>
              </a:xfrm>
              <a:custGeom>
                <a:avLst/>
                <a:gdLst>
                  <a:gd name="connsiteX0" fmla="*/ 13119 w 31743"/>
                  <a:gd name="connsiteY0" fmla="*/ 25429 h 25428"/>
                  <a:gd name="connsiteX1" fmla="*/ 687 w 31743"/>
                  <a:gd name="connsiteY1" fmla="*/ 13333 h 25428"/>
                  <a:gd name="connsiteX2" fmla="*/ 1899 w 31743"/>
                  <a:gd name="connsiteY2" fmla="*/ 7518 h 25428"/>
                  <a:gd name="connsiteX3" fmla="*/ 6399 w 31743"/>
                  <a:gd name="connsiteY3" fmla="*/ 7453 h 25428"/>
                  <a:gd name="connsiteX4" fmla="*/ 12867 w 31743"/>
                  <a:gd name="connsiteY4" fmla="*/ 13669 h 25428"/>
                  <a:gd name="connsiteX5" fmla="*/ 24459 w 31743"/>
                  <a:gd name="connsiteY5" fmla="*/ 1321 h 25428"/>
                  <a:gd name="connsiteX6" fmla="*/ 30423 w 31743"/>
                  <a:gd name="connsiteY6" fmla="*/ 1153 h 25428"/>
                  <a:gd name="connsiteX7" fmla="*/ 30591 w 31743"/>
                  <a:gd name="connsiteY7" fmla="*/ 7117 h 254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1743" h="25428">
                    <a:moveTo>
                      <a:pt x="13119" y="25429"/>
                    </a:moveTo>
                    <a:lnTo>
                      <a:pt x="687" y="13333"/>
                    </a:lnTo>
                    <a:cubicBezTo>
                      <a:pt x="-584" y="11392"/>
                      <a:pt x="-41" y="8789"/>
                      <a:pt x="1899" y="7518"/>
                    </a:cubicBezTo>
                    <a:cubicBezTo>
                      <a:pt x="3260" y="6626"/>
                      <a:pt x="5013" y="6601"/>
                      <a:pt x="6399" y="7453"/>
                    </a:cubicBezTo>
                    <a:lnTo>
                      <a:pt x="12867" y="13669"/>
                    </a:lnTo>
                    <a:lnTo>
                      <a:pt x="24459" y="1321"/>
                    </a:lnTo>
                    <a:cubicBezTo>
                      <a:pt x="26059" y="-373"/>
                      <a:pt x="28730" y="-447"/>
                      <a:pt x="30423" y="1153"/>
                    </a:cubicBezTo>
                    <a:cubicBezTo>
                      <a:pt x="32117" y="2753"/>
                      <a:pt x="32191" y="5423"/>
                      <a:pt x="30591" y="7117"/>
                    </a:cubicBezTo>
                    <a:close/>
                  </a:path>
                </a:pathLst>
              </a:custGeom>
              <a:solidFill>
                <a:srgbClr val="FFFFFF"/>
              </a:solidFill>
              <a:ln w="8391" cap="flat">
                <a:noFill/>
                <a:prstDash val="solid"/>
                <a:miter/>
              </a:ln>
            </p:spPr>
            <p:txBody>
              <a:bodyPr rtlCol="1" anchor="ctr"/>
              <a:lstStyle/>
              <a:p>
                <a:endParaRPr lang="fa-IR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32CB4A71-E133-4A0B-B244-19019CE1FC2B}"/>
                  </a:ext>
                </a:extLst>
              </p:cNvPr>
              <p:cNvSpPr/>
              <p:nvPr/>
            </p:nvSpPr>
            <p:spPr>
              <a:xfrm>
                <a:off x="4179531" y="1138264"/>
                <a:ext cx="55944" cy="55943"/>
              </a:xfrm>
              <a:custGeom>
                <a:avLst/>
                <a:gdLst>
                  <a:gd name="connsiteX0" fmla="*/ 55944 w 55944"/>
                  <a:gd name="connsiteY0" fmla="*/ 27972 h 55943"/>
                  <a:gd name="connsiteX1" fmla="*/ 27972 w 55944"/>
                  <a:gd name="connsiteY1" fmla="*/ 55944 h 55943"/>
                  <a:gd name="connsiteX2" fmla="*/ 0 w 55944"/>
                  <a:gd name="connsiteY2" fmla="*/ 27972 h 55943"/>
                  <a:gd name="connsiteX3" fmla="*/ 27972 w 55944"/>
                  <a:gd name="connsiteY3" fmla="*/ 0 h 55943"/>
                  <a:gd name="connsiteX4" fmla="*/ 55944 w 55944"/>
                  <a:gd name="connsiteY4" fmla="*/ 27972 h 55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5944" h="55943">
                    <a:moveTo>
                      <a:pt x="55944" y="27972"/>
                    </a:moveTo>
                    <a:cubicBezTo>
                      <a:pt x="55944" y="43421"/>
                      <a:pt x="43421" y="55944"/>
                      <a:pt x="27972" y="55944"/>
                    </a:cubicBezTo>
                    <a:cubicBezTo>
                      <a:pt x="12523" y="55944"/>
                      <a:pt x="0" y="43421"/>
                      <a:pt x="0" y="27972"/>
                    </a:cubicBezTo>
                    <a:cubicBezTo>
                      <a:pt x="0" y="12524"/>
                      <a:pt x="12523" y="0"/>
                      <a:pt x="27972" y="0"/>
                    </a:cubicBezTo>
                    <a:cubicBezTo>
                      <a:pt x="43421" y="0"/>
                      <a:pt x="55944" y="12523"/>
                      <a:pt x="55944" y="27972"/>
                    </a:cubicBezTo>
                    <a:close/>
                  </a:path>
                </a:pathLst>
              </a:custGeom>
              <a:solidFill>
                <a:srgbClr val="FFB361"/>
              </a:solidFill>
              <a:ln w="8391" cap="flat">
                <a:noFill/>
                <a:prstDash val="solid"/>
                <a:miter/>
              </a:ln>
            </p:spPr>
            <p:txBody>
              <a:bodyPr rtlCol="1" anchor="ctr"/>
              <a:lstStyle/>
              <a:p>
                <a:endParaRPr lang="fa-IR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1434984F-02B5-4C40-96B4-74C376B09CD3}"/>
                  </a:ext>
                </a:extLst>
              </p:cNvPr>
              <p:cNvSpPr/>
              <p:nvPr/>
            </p:nvSpPr>
            <p:spPr>
              <a:xfrm>
                <a:off x="4191641" y="1155703"/>
                <a:ext cx="32139" cy="25484"/>
              </a:xfrm>
              <a:custGeom>
                <a:avLst/>
                <a:gdLst>
                  <a:gd name="connsiteX0" fmla="*/ 13509 w 32139"/>
                  <a:gd name="connsiteY0" fmla="*/ 25484 h 25484"/>
                  <a:gd name="connsiteX1" fmla="*/ 1077 w 32139"/>
                  <a:gd name="connsiteY1" fmla="*/ 13388 h 25484"/>
                  <a:gd name="connsiteX2" fmla="*/ 1392 w 32139"/>
                  <a:gd name="connsiteY2" fmla="*/ 7457 h 25484"/>
                  <a:gd name="connsiteX3" fmla="*/ 6873 w 32139"/>
                  <a:gd name="connsiteY3" fmla="*/ 7340 h 25484"/>
                  <a:gd name="connsiteX4" fmla="*/ 13341 w 32139"/>
                  <a:gd name="connsiteY4" fmla="*/ 13556 h 25484"/>
                  <a:gd name="connsiteX5" fmla="*/ 24933 w 32139"/>
                  <a:gd name="connsiteY5" fmla="*/ 1208 h 25484"/>
                  <a:gd name="connsiteX6" fmla="*/ 30897 w 32139"/>
                  <a:gd name="connsiteY6" fmla="*/ 1208 h 25484"/>
                  <a:gd name="connsiteX7" fmla="*/ 30922 w 32139"/>
                  <a:gd name="connsiteY7" fmla="*/ 7148 h 25484"/>
                  <a:gd name="connsiteX8" fmla="*/ 30897 w 32139"/>
                  <a:gd name="connsiteY8" fmla="*/ 7172 h 254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2139" h="25484">
                    <a:moveTo>
                      <a:pt x="13509" y="25484"/>
                    </a:moveTo>
                    <a:lnTo>
                      <a:pt x="1077" y="13388"/>
                    </a:lnTo>
                    <a:cubicBezTo>
                      <a:pt x="-474" y="11664"/>
                      <a:pt x="-333" y="9008"/>
                      <a:pt x="1392" y="7457"/>
                    </a:cubicBezTo>
                    <a:cubicBezTo>
                      <a:pt x="2938" y="6066"/>
                      <a:pt x="5269" y="6016"/>
                      <a:pt x="6873" y="7340"/>
                    </a:cubicBezTo>
                    <a:lnTo>
                      <a:pt x="13341" y="13556"/>
                    </a:lnTo>
                    <a:lnTo>
                      <a:pt x="24933" y="1208"/>
                    </a:lnTo>
                    <a:cubicBezTo>
                      <a:pt x="26595" y="-403"/>
                      <a:pt x="29236" y="-403"/>
                      <a:pt x="30897" y="1208"/>
                    </a:cubicBezTo>
                    <a:cubicBezTo>
                      <a:pt x="32544" y="2842"/>
                      <a:pt x="32555" y="5501"/>
                      <a:pt x="30922" y="7148"/>
                    </a:cubicBezTo>
                    <a:cubicBezTo>
                      <a:pt x="30913" y="7156"/>
                      <a:pt x="30906" y="7164"/>
                      <a:pt x="30897" y="7172"/>
                    </a:cubicBezTo>
                    <a:close/>
                  </a:path>
                </a:pathLst>
              </a:custGeom>
              <a:solidFill>
                <a:srgbClr val="FFFFFF"/>
              </a:solidFill>
              <a:ln w="8391" cap="flat">
                <a:noFill/>
                <a:prstDash val="solid"/>
                <a:miter/>
              </a:ln>
            </p:spPr>
            <p:txBody>
              <a:bodyPr rtlCol="1" anchor="ctr"/>
              <a:lstStyle/>
              <a:p>
                <a:endParaRPr lang="fa-IR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E1E1A4DF-B47F-479E-9A37-5CE30BF5DCF4}"/>
                  </a:ext>
                </a:extLst>
              </p:cNvPr>
              <p:cNvSpPr/>
              <p:nvPr/>
            </p:nvSpPr>
            <p:spPr>
              <a:xfrm>
                <a:off x="4179531" y="1217056"/>
                <a:ext cx="55944" cy="55943"/>
              </a:xfrm>
              <a:custGeom>
                <a:avLst/>
                <a:gdLst>
                  <a:gd name="connsiteX0" fmla="*/ 55944 w 55944"/>
                  <a:gd name="connsiteY0" fmla="*/ 27972 h 55943"/>
                  <a:gd name="connsiteX1" fmla="*/ 27972 w 55944"/>
                  <a:gd name="connsiteY1" fmla="*/ 55944 h 55943"/>
                  <a:gd name="connsiteX2" fmla="*/ 0 w 55944"/>
                  <a:gd name="connsiteY2" fmla="*/ 27972 h 55943"/>
                  <a:gd name="connsiteX3" fmla="*/ 27972 w 55944"/>
                  <a:gd name="connsiteY3" fmla="*/ 0 h 55943"/>
                  <a:gd name="connsiteX4" fmla="*/ 55944 w 55944"/>
                  <a:gd name="connsiteY4" fmla="*/ 27972 h 55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5944" h="55943">
                    <a:moveTo>
                      <a:pt x="55944" y="27972"/>
                    </a:moveTo>
                    <a:cubicBezTo>
                      <a:pt x="55944" y="43420"/>
                      <a:pt x="43421" y="55944"/>
                      <a:pt x="27972" y="55944"/>
                    </a:cubicBezTo>
                    <a:cubicBezTo>
                      <a:pt x="12523" y="55944"/>
                      <a:pt x="0" y="43421"/>
                      <a:pt x="0" y="27972"/>
                    </a:cubicBezTo>
                    <a:cubicBezTo>
                      <a:pt x="0" y="12523"/>
                      <a:pt x="12523" y="0"/>
                      <a:pt x="27972" y="0"/>
                    </a:cubicBezTo>
                    <a:cubicBezTo>
                      <a:pt x="43421" y="0"/>
                      <a:pt x="55944" y="12523"/>
                      <a:pt x="55944" y="27972"/>
                    </a:cubicBezTo>
                    <a:close/>
                  </a:path>
                </a:pathLst>
              </a:custGeom>
              <a:solidFill>
                <a:srgbClr val="FFB361"/>
              </a:solidFill>
              <a:ln w="8391" cap="flat">
                <a:noFill/>
                <a:prstDash val="solid"/>
                <a:miter/>
              </a:ln>
            </p:spPr>
            <p:txBody>
              <a:bodyPr rtlCol="1" anchor="ctr"/>
              <a:lstStyle/>
              <a:p>
                <a:endParaRPr lang="fa-IR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60ABF56B-4D51-47F4-A2F3-023FFB43167A}"/>
                  </a:ext>
                </a:extLst>
              </p:cNvPr>
              <p:cNvSpPr/>
              <p:nvPr/>
            </p:nvSpPr>
            <p:spPr>
              <a:xfrm>
                <a:off x="4192031" y="1235301"/>
                <a:ext cx="31658" cy="25350"/>
              </a:xfrm>
              <a:custGeom>
                <a:avLst/>
                <a:gdLst>
                  <a:gd name="connsiteX0" fmla="*/ 13119 w 31658"/>
                  <a:gd name="connsiteY0" fmla="*/ 25351 h 25350"/>
                  <a:gd name="connsiteX1" fmla="*/ 687 w 31658"/>
                  <a:gd name="connsiteY1" fmla="*/ 13255 h 25350"/>
                  <a:gd name="connsiteX2" fmla="*/ 1899 w 31658"/>
                  <a:gd name="connsiteY2" fmla="*/ 7440 h 25350"/>
                  <a:gd name="connsiteX3" fmla="*/ 6399 w 31658"/>
                  <a:gd name="connsiteY3" fmla="*/ 7375 h 25350"/>
                  <a:gd name="connsiteX4" fmla="*/ 12867 w 31658"/>
                  <a:gd name="connsiteY4" fmla="*/ 13591 h 25350"/>
                  <a:gd name="connsiteX5" fmla="*/ 24459 w 31658"/>
                  <a:gd name="connsiteY5" fmla="*/ 1243 h 25350"/>
                  <a:gd name="connsiteX6" fmla="*/ 30399 w 31658"/>
                  <a:gd name="connsiteY6" fmla="*/ 1218 h 25350"/>
                  <a:gd name="connsiteX7" fmla="*/ 30423 w 31658"/>
                  <a:gd name="connsiteY7" fmla="*/ 1243 h 25350"/>
                  <a:gd name="connsiteX8" fmla="*/ 30483 w 31658"/>
                  <a:gd name="connsiteY8" fmla="*/ 7063 h 25350"/>
                  <a:gd name="connsiteX9" fmla="*/ 30423 w 31658"/>
                  <a:gd name="connsiteY9" fmla="*/ 7123 h 25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1658" h="25350">
                    <a:moveTo>
                      <a:pt x="13119" y="25351"/>
                    </a:moveTo>
                    <a:lnTo>
                      <a:pt x="687" y="13255"/>
                    </a:lnTo>
                    <a:cubicBezTo>
                      <a:pt x="-584" y="11314"/>
                      <a:pt x="-41" y="8711"/>
                      <a:pt x="1899" y="7440"/>
                    </a:cubicBezTo>
                    <a:cubicBezTo>
                      <a:pt x="3260" y="6548"/>
                      <a:pt x="5013" y="6523"/>
                      <a:pt x="6399" y="7375"/>
                    </a:cubicBezTo>
                    <a:lnTo>
                      <a:pt x="12867" y="13591"/>
                    </a:lnTo>
                    <a:lnTo>
                      <a:pt x="24459" y="1243"/>
                    </a:lnTo>
                    <a:cubicBezTo>
                      <a:pt x="26093" y="-405"/>
                      <a:pt x="28752" y="-416"/>
                      <a:pt x="30399" y="1218"/>
                    </a:cubicBezTo>
                    <a:cubicBezTo>
                      <a:pt x="30407" y="1227"/>
                      <a:pt x="30415" y="1234"/>
                      <a:pt x="30423" y="1243"/>
                    </a:cubicBezTo>
                    <a:cubicBezTo>
                      <a:pt x="32047" y="2834"/>
                      <a:pt x="32074" y="5439"/>
                      <a:pt x="30483" y="7063"/>
                    </a:cubicBezTo>
                    <a:cubicBezTo>
                      <a:pt x="30463" y="7083"/>
                      <a:pt x="30443" y="7103"/>
                      <a:pt x="30423" y="7123"/>
                    </a:cubicBezTo>
                    <a:close/>
                  </a:path>
                </a:pathLst>
              </a:custGeom>
              <a:solidFill>
                <a:srgbClr val="FFFFFF"/>
              </a:solidFill>
              <a:ln w="8391" cap="flat">
                <a:noFill/>
                <a:prstDash val="solid"/>
                <a:miter/>
              </a:ln>
            </p:spPr>
            <p:txBody>
              <a:bodyPr rtlCol="1" anchor="ctr"/>
              <a:lstStyle/>
              <a:p>
                <a:endParaRPr lang="fa-IR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7323087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</p:bldLst>
  </p:timing>
</p:sld>
</file>

<file path=ppt/slides/slide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E6BAED59-2561-44E5-BDC7-1C2B73306CFD}"/>
              </a:ext>
            </a:extLst>
          </p:cNvPr>
          <p:cNvSpPr/>
          <p:nvPr/>
        </p:nvSpPr>
        <p:spPr>
          <a:xfrm>
            <a:off x="1932989" y="2761863"/>
            <a:ext cx="8326017" cy="229533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7000"/>
                </a:schemeClr>
              </a:gs>
            </a:gsLst>
            <a:lin ang="8100000" scaled="1"/>
            <a:tileRect/>
          </a:gradFill>
          <a:ln w="13791" cap="flat">
            <a:noFill/>
            <a:prstDash val="solid"/>
            <a:miter/>
          </a:ln>
          <a:effectLst>
            <a:outerShdw blurRad="76200" dist="38100" dir="8100000" algn="tr" rotWithShape="0">
              <a:schemeClr val="bg1">
                <a:lumMod val="50000"/>
                <a:alpha val="40000"/>
              </a:schemeClr>
            </a:outerShdw>
          </a:effectLst>
        </p:spPr>
        <p:txBody>
          <a:bodyPr lIns="0" tIns="36000" rIns="54000" bIns="0" rtlCol="1" anchor="ctr"/>
          <a:lstStyle/>
          <a:p>
            <a:pPr algn="ctr"/>
            <a:r>
              <a:rPr lang="fa-IR" sz="2800" b="1" dirty="0">
                <a:solidFill>
                  <a:srgbClr val="7030A0"/>
                </a:solidFill>
                <a:cs typeface="IRAN Sans" panose="020B0400000000000000" pitchFamily="34" charset="-78"/>
              </a:rPr>
              <a:t>بیشینه سازی </a:t>
            </a:r>
            <a:r>
              <a:rPr lang="fa-IR" sz="2800" dirty="0">
                <a:solidFill>
                  <a:srgbClr val="144380"/>
                </a:solidFill>
                <a:cs typeface="IRAN Sans" panose="020B0400000000000000" pitchFamily="34" charset="-78"/>
              </a:rPr>
              <a:t>عملکرد </a:t>
            </a:r>
          </a:p>
          <a:p>
            <a:pPr algn="ctr"/>
            <a:r>
              <a:rPr lang="fa-IR" sz="2800" dirty="0">
                <a:solidFill>
                  <a:srgbClr val="144380"/>
                </a:solidFill>
                <a:cs typeface="IRAN Sans" panose="020B0400000000000000" pitchFamily="34" charset="-78"/>
              </a:rPr>
              <a:t>سیستم </a:t>
            </a:r>
            <a:r>
              <a:rPr lang="fa-IR" sz="2800" b="1" dirty="0">
                <a:solidFill>
                  <a:srgbClr val="7030A0"/>
                </a:solidFill>
                <a:cs typeface="IRAN Sans" panose="020B0400000000000000" pitchFamily="34" charset="-78"/>
              </a:rPr>
              <a:t>چند ورودی – تک خروجی </a:t>
            </a:r>
          </a:p>
          <a:p>
            <a:pPr algn="ctr"/>
            <a:r>
              <a:rPr lang="fa-IR" sz="2800" dirty="0">
                <a:solidFill>
                  <a:srgbClr val="144380"/>
                </a:solidFill>
                <a:cs typeface="IRAN Sans" panose="020B0400000000000000" pitchFamily="34" charset="-78"/>
              </a:rPr>
              <a:t>به کمک </a:t>
            </a:r>
            <a:r>
              <a:rPr lang="fa-IR" sz="2800" b="1" dirty="0">
                <a:solidFill>
                  <a:srgbClr val="7030A0"/>
                </a:solidFill>
                <a:cs typeface="IRAN Sans" panose="020B0400000000000000" pitchFamily="34" charset="-78"/>
              </a:rPr>
              <a:t>سطوح بازتاب دهنده هوشمند </a:t>
            </a:r>
          </a:p>
          <a:p>
            <a:pPr algn="ctr"/>
            <a:r>
              <a:rPr lang="fa-IR" sz="2800" dirty="0">
                <a:solidFill>
                  <a:srgbClr val="144380"/>
                </a:solidFill>
                <a:cs typeface="IRAN Sans" panose="020B0400000000000000" pitchFamily="34" charset="-78"/>
              </a:rPr>
              <a:t>با استفاده از </a:t>
            </a:r>
            <a:r>
              <a:rPr lang="fa-IR" sz="2800" b="1" dirty="0">
                <a:solidFill>
                  <a:srgbClr val="7030A0"/>
                </a:solidFill>
                <a:cs typeface="IRAN Sans" panose="020B0400000000000000" pitchFamily="34" charset="-78"/>
              </a:rPr>
              <a:t>بهینه سازی کلاسیک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8C9964C-FAA7-C26D-1F96-E2ECBE157ACB}"/>
              </a:ext>
            </a:extLst>
          </p:cNvPr>
          <p:cNvSpPr/>
          <p:nvPr/>
        </p:nvSpPr>
        <p:spPr>
          <a:xfrm>
            <a:off x="2919807" y="1063148"/>
            <a:ext cx="6035925" cy="1246204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7000"/>
                </a:schemeClr>
              </a:gs>
            </a:gsLst>
            <a:lin ang="8100000" scaled="1"/>
            <a:tileRect/>
          </a:gradFill>
          <a:ln w="13791" cap="flat">
            <a:noFill/>
            <a:prstDash val="solid"/>
            <a:miter/>
          </a:ln>
          <a:effectLst>
            <a:outerShdw blurRad="76200" dist="38100" dir="8100000" algn="tr" rotWithShape="0">
              <a:schemeClr val="bg1">
                <a:lumMod val="50000"/>
                <a:alpha val="40000"/>
              </a:schemeClr>
            </a:outerShdw>
          </a:effectLst>
        </p:spPr>
        <p:txBody>
          <a:bodyPr lIns="0" tIns="36000" rIns="54000" bIns="0" rtlCol="1" anchor="ctr"/>
          <a:lstStyle/>
          <a:p>
            <a:pPr algn="ctr"/>
            <a:r>
              <a:rPr lang="fa-IR" sz="6000" b="1" dirty="0">
                <a:solidFill>
                  <a:schemeClr val="bg2"/>
                </a:solidFill>
                <a:cs typeface="IRAN Sans" panose="020B0400000000000000" pitchFamily="34" charset="-78"/>
              </a:rPr>
              <a:t>عنوان پروژه: 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F5814E0-C3F9-50D7-2BB4-F01835CF95AB}"/>
              </a:ext>
            </a:extLst>
          </p:cNvPr>
          <p:cNvGrpSpPr>
            <a:grpSpLocks noChangeAspect="1"/>
          </p:cNvGrpSpPr>
          <p:nvPr/>
        </p:nvGrpSpPr>
        <p:grpSpPr>
          <a:xfrm>
            <a:off x="9391985" y="819229"/>
            <a:ext cx="1734041" cy="1734041"/>
            <a:chOff x="7069500" y="2728786"/>
            <a:chExt cx="1145658" cy="1145658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664A2BD2-A820-259A-8CCA-1DCFC1240E1F}"/>
                </a:ext>
              </a:extLst>
            </p:cNvPr>
            <p:cNvSpPr/>
            <p:nvPr/>
          </p:nvSpPr>
          <p:spPr>
            <a:xfrm>
              <a:off x="7069500" y="2728786"/>
              <a:ext cx="1145658" cy="1145658"/>
            </a:xfrm>
            <a:prstGeom prst="roundRect">
              <a:avLst>
                <a:gd name="adj" fmla="val 8169"/>
              </a:avLst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97000"/>
                  </a:schemeClr>
                </a:gs>
              </a:gsLst>
              <a:lin ang="8100000" scaled="1"/>
              <a:tileRect/>
            </a:gradFill>
            <a:ln w="13791" cap="flat">
              <a:noFill/>
              <a:prstDash val="solid"/>
              <a:miter/>
            </a:ln>
            <a:effectLst>
              <a:outerShdw blurRad="76200" dist="38100" dir="8100000" algn="tr" rotWithShape="0">
                <a:schemeClr val="bg1">
                  <a:lumMod val="50000"/>
                  <a:alpha val="40000"/>
                </a:schemeClr>
              </a:outerShdw>
            </a:effectLst>
          </p:spPr>
          <p:txBody>
            <a:bodyPr rtlCol="1" anchor="ctr"/>
            <a:lstStyle/>
            <a:p>
              <a:endParaRPr lang="fa-IR"/>
            </a:p>
          </p:txBody>
        </p:sp>
        <p:grpSp>
          <p:nvGrpSpPr>
            <p:cNvPr id="5" name="Graphic 28">
              <a:extLst>
                <a:ext uri="{FF2B5EF4-FFF2-40B4-BE49-F238E27FC236}">
                  <a16:creationId xmlns:a16="http://schemas.microsoft.com/office/drawing/2014/main" id="{CD1022A7-60F6-F125-2BA0-BF33252A77A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212789" y="2941803"/>
              <a:ext cx="850517" cy="828000"/>
              <a:chOff x="6113086" y="794152"/>
              <a:chExt cx="513452" cy="499862"/>
            </a:xfrm>
            <a:solidFill>
              <a:schemeClr val="accent1"/>
            </a:solidFill>
          </p:grpSpPr>
          <p:sp>
            <p:nvSpPr>
              <p:cNvPr id="6" name="Freeform: Shape 5">
                <a:extLst>
                  <a:ext uri="{FF2B5EF4-FFF2-40B4-BE49-F238E27FC236}">
                    <a16:creationId xmlns:a16="http://schemas.microsoft.com/office/drawing/2014/main" id="{A9A15F81-F989-236C-DA38-63B89A6D89C1}"/>
                  </a:ext>
                </a:extLst>
              </p:cNvPr>
              <p:cNvSpPr/>
              <p:nvPr/>
            </p:nvSpPr>
            <p:spPr>
              <a:xfrm>
                <a:off x="6140716" y="849951"/>
                <a:ext cx="458371" cy="307981"/>
              </a:xfrm>
              <a:custGeom>
                <a:avLst/>
                <a:gdLst>
                  <a:gd name="connsiteX0" fmla="*/ 438302 w 458371"/>
                  <a:gd name="connsiteY0" fmla="*/ 307980 h 307981"/>
                  <a:gd name="connsiteX1" fmla="*/ 19890 w 458371"/>
                  <a:gd name="connsiteY1" fmla="*/ 307980 h 307981"/>
                  <a:gd name="connsiteX2" fmla="*/ 0 w 458371"/>
                  <a:gd name="connsiteY2" fmla="*/ 288090 h 307981"/>
                  <a:gd name="connsiteX3" fmla="*/ 0 w 458371"/>
                  <a:gd name="connsiteY3" fmla="*/ 19890 h 307981"/>
                  <a:gd name="connsiteX4" fmla="*/ 19890 w 458371"/>
                  <a:gd name="connsiteY4" fmla="*/ 0 h 307981"/>
                  <a:gd name="connsiteX5" fmla="*/ 438302 w 458371"/>
                  <a:gd name="connsiteY5" fmla="*/ 0 h 307981"/>
                  <a:gd name="connsiteX6" fmla="*/ 458372 w 458371"/>
                  <a:gd name="connsiteY6" fmla="*/ 19890 h 307981"/>
                  <a:gd name="connsiteX7" fmla="*/ 458372 w 458371"/>
                  <a:gd name="connsiteY7" fmla="*/ 19890 h 307981"/>
                  <a:gd name="connsiteX8" fmla="*/ 458372 w 458371"/>
                  <a:gd name="connsiteY8" fmla="*/ 288090 h 307981"/>
                  <a:gd name="connsiteX9" fmla="*/ 438483 w 458371"/>
                  <a:gd name="connsiteY9" fmla="*/ 307981 h 307981"/>
                  <a:gd name="connsiteX10" fmla="*/ 438302 w 458371"/>
                  <a:gd name="connsiteY10" fmla="*/ 307980 h 307981"/>
                  <a:gd name="connsiteX11" fmla="*/ 19890 w 458371"/>
                  <a:gd name="connsiteY11" fmla="*/ 9000 h 307981"/>
                  <a:gd name="connsiteX12" fmla="*/ 9000 w 458371"/>
                  <a:gd name="connsiteY12" fmla="*/ 19890 h 307981"/>
                  <a:gd name="connsiteX13" fmla="*/ 9000 w 458371"/>
                  <a:gd name="connsiteY13" fmla="*/ 288090 h 307981"/>
                  <a:gd name="connsiteX14" fmla="*/ 19890 w 458371"/>
                  <a:gd name="connsiteY14" fmla="*/ 298980 h 307981"/>
                  <a:gd name="connsiteX15" fmla="*/ 438302 w 458371"/>
                  <a:gd name="connsiteY15" fmla="*/ 298980 h 307981"/>
                  <a:gd name="connsiteX16" fmla="*/ 449370 w 458371"/>
                  <a:gd name="connsiteY16" fmla="*/ 288272 h 307981"/>
                  <a:gd name="connsiteX17" fmla="*/ 449372 w 458371"/>
                  <a:gd name="connsiteY17" fmla="*/ 288090 h 307981"/>
                  <a:gd name="connsiteX18" fmla="*/ 449372 w 458371"/>
                  <a:gd name="connsiteY18" fmla="*/ 19890 h 307981"/>
                  <a:gd name="connsiteX19" fmla="*/ 438303 w 458371"/>
                  <a:gd name="connsiteY19" fmla="*/ 9000 h 307981"/>
                  <a:gd name="connsiteX20" fmla="*/ 438302 w 458371"/>
                  <a:gd name="connsiteY20" fmla="*/ 9000 h 3079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458371" h="307981">
                    <a:moveTo>
                      <a:pt x="438302" y="307980"/>
                    </a:moveTo>
                    <a:lnTo>
                      <a:pt x="19890" y="307980"/>
                    </a:lnTo>
                    <a:cubicBezTo>
                      <a:pt x="8905" y="307980"/>
                      <a:pt x="0" y="299075"/>
                      <a:pt x="0" y="288090"/>
                    </a:cubicBezTo>
                    <a:lnTo>
                      <a:pt x="0" y="19890"/>
                    </a:lnTo>
                    <a:cubicBezTo>
                      <a:pt x="49" y="8926"/>
                      <a:pt x="8926" y="50"/>
                      <a:pt x="19890" y="0"/>
                    </a:cubicBezTo>
                    <a:lnTo>
                      <a:pt x="438302" y="0"/>
                    </a:lnTo>
                    <a:cubicBezTo>
                      <a:pt x="449337" y="-50"/>
                      <a:pt x="458322" y="8855"/>
                      <a:pt x="458372" y="19890"/>
                    </a:cubicBezTo>
                    <a:cubicBezTo>
                      <a:pt x="458372" y="19890"/>
                      <a:pt x="458372" y="19890"/>
                      <a:pt x="458372" y="19890"/>
                    </a:cubicBezTo>
                    <a:lnTo>
                      <a:pt x="458372" y="288090"/>
                    </a:lnTo>
                    <a:cubicBezTo>
                      <a:pt x="458372" y="299075"/>
                      <a:pt x="449467" y="307980"/>
                      <a:pt x="438483" y="307981"/>
                    </a:cubicBezTo>
                    <a:cubicBezTo>
                      <a:pt x="438422" y="307981"/>
                      <a:pt x="438362" y="307981"/>
                      <a:pt x="438302" y="307980"/>
                    </a:cubicBezTo>
                    <a:close/>
                    <a:moveTo>
                      <a:pt x="19890" y="9000"/>
                    </a:moveTo>
                    <a:cubicBezTo>
                      <a:pt x="13876" y="9000"/>
                      <a:pt x="9000" y="13876"/>
                      <a:pt x="9000" y="19890"/>
                    </a:cubicBezTo>
                    <a:lnTo>
                      <a:pt x="9000" y="288090"/>
                    </a:lnTo>
                    <a:cubicBezTo>
                      <a:pt x="9000" y="294105"/>
                      <a:pt x="13876" y="298980"/>
                      <a:pt x="19890" y="298980"/>
                    </a:cubicBezTo>
                    <a:lnTo>
                      <a:pt x="438302" y="298980"/>
                    </a:lnTo>
                    <a:cubicBezTo>
                      <a:pt x="444316" y="299079"/>
                      <a:pt x="449271" y="294285"/>
                      <a:pt x="449370" y="288272"/>
                    </a:cubicBezTo>
                    <a:cubicBezTo>
                      <a:pt x="449371" y="288211"/>
                      <a:pt x="449372" y="288151"/>
                      <a:pt x="449372" y="288090"/>
                    </a:cubicBezTo>
                    <a:lnTo>
                      <a:pt x="449372" y="19890"/>
                    </a:lnTo>
                    <a:cubicBezTo>
                      <a:pt x="449322" y="13826"/>
                      <a:pt x="444366" y="8951"/>
                      <a:pt x="438303" y="9000"/>
                    </a:cubicBezTo>
                    <a:cubicBezTo>
                      <a:pt x="438303" y="9000"/>
                      <a:pt x="438302" y="9000"/>
                      <a:pt x="438302" y="9000"/>
                    </a:cubicBezTo>
                    <a:close/>
                  </a:path>
                </a:pathLst>
              </a:custGeom>
              <a:solidFill>
                <a:srgbClr val="6745FF"/>
              </a:solidFill>
              <a:ln w="8857" cap="flat">
                <a:noFill/>
                <a:prstDash val="solid"/>
                <a:miter/>
              </a:ln>
            </p:spPr>
            <p:txBody>
              <a:bodyPr rtlCol="1" anchor="ctr"/>
              <a:lstStyle/>
              <a:p>
                <a:endParaRPr lang="fa-IR"/>
              </a:p>
            </p:txBody>
          </p:sp>
          <p:sp>
            <p:nvSpPr>
              <p:cNvPr id="7" name="Freeform: Shape 6">
                <a:extLst>
                  <a:ext uri="{FF2B5EF4-FFF2-40B4-BE49-F238E27FC236}">
                    <a16:creationId xmlns:a16="http://schemas.microsoft.com/office/drawing/2014/main" id="{97CA8BC5-F5B5-5BDC-5781-9E826F138AE1}"/>
                  </a:ext>
                </a:extLst>
              </p:cNvPr>
              <p:cNvSpPr/>
              <p:nvPr/>
            </p:nvSpPr>
            <p:spPr>
              <a:xfrm>
                <a:off x="6365266" y="794152"/>
                <a:ext cx="9000" cy="41399"/>
              </a:xfrm>
              <a:custGeom>
                <a:avLst/>
                <a:gdLst>
                  <a:gd name="connsiteX0" fmla="*/ 4500 w 9000"/>
                  <a:gd name="connsiteY0" fmla="*/ 41400 h 41399"/>
                  <a:gd name="connsiteX1" fmla="*/ 0 w 9000"/>
                  <a:gd name="connsiteY1" fmla="*/ 36900 h 41399"/>
                  <a:gd name="connsiteX2" fmla="*/ 0 w 9000"/>
                  <a:gd name="connsiteY2" fmla="*/ 4500 h 41399"/>
                  <a:gd name="connsiteX3" fmla="*/ 4500 w 9000"/>
                  <a:gd name="connsiteY3" fmla="*/ 0 h 41399"/>
                  <a:gd name="connsiteX4" fmla="*/ 9000 w 9000"/>
                  <a:gd name="connsiteY4" fmla="*/ 4500 h 41399"/>
                  <a:gd name="connsiteX5" fmla="*/ 9000 w 9000"/>
                  <a:gd name="connsiteY5" fmla="*/ 36900 h 41399"/>
                  <a:gd name="connsiteX6" fmla="*/ 4500 w 9000"/>
                  <a:gd name="connsiteY6" fmla="*/ 41400 h 41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000" h="41399">
                    <a:moveTo>
                      <a:pt x="4500" y="41400"/>
                    </a:moveTo>
                    <a:cubicBezTo>
                      <a:pt x="2015" y="41400"/>
                      <a:pt x="0" y="39385"/>
                      <a:pt x="0" y="36900"/>
                    </a:cubicBezTo>
                    <a:lnTo>
                      <a:pt x="0" y="4500"/>
                    </a:lnTo>
                    <a:cubicBezTo>
                      <a:pt x="0" y="2015"/>
                      <a:pt x="2015" y="0"/>
                      <a:pt x="4500" y="0"/>
                    </a:cubicBezTo>
                    <a:cubicBezTo>
                      <a:pt x="6985" y="0"/>
                      <a:pt x="9000" y="2015"/>
                      <a:pt x="9000" y="4500"/>
                    </a:cubicBezTo>
                    <a:lnTo>
                      <a:pt x="9000" y="36900"/>
                    </a:lnTo>
                    <a:cubicBezTo>
                      <a:pt x="9000" y="39385"/>
                      <a:pt x="6985" y="41400"/>
                      <a:pt x="4500" y="41400"/>
                    </a:cubicBezTo>
                    <a:close/>
                  </a:path>
                </a:pathLst>
              </a:custGeom>
              <a:solidFill>
                <a:srgbClr val="6745FF"/>
              </a:solidFill>
              <a:ln w="8857" cap="flat">
                <a:noFill/>
                <a:prstDash val="solid"/>
                <a:miter/>
              </a:ln>
            </p:spPr>
            <p:txBody>
              <a:bodyPr rtlCol="1" anchor="ctr"/>
              <a:lstStyle/>
              <a:p>
                <a:endParaRPr lang="fa-IR"/>
              </a:p>
            </p:txBody>
          </p:sp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B88F745E-8A8F-443C-3F15-5523E3F494F1}"/>
                  </a:ext>
                </a:extLst>
              </p:cNvPr>
              <p:cNvSpPr/>
              <p:nvPr/>
            </p:nvSpPr>
            <p:spPr>
              <a:xfrm>
                <a:off x="6113086" y="825832"/>
                <a:ext cx="513452" cy="42750"/>
              </a:xfrm>
              <a:custGeom>
                <a:avLst/>
                <a:gdLst>
                  <a:gd name="connsiteX0" fmla="*/ 494192 w 513452"/>
                  <a:gd name="connsiteY0" fmla="*/ 0 h 42750"/>
                  <a:gd name="connsiteX1" fmla="*/ 513452 w 513452"/>
                  <a:gd name="connsiteY1" fmla="*/ 19260 h 42750"/>
                  <a:gd name="connsiteX2" fmla="*/ 513452 w 513452"/>
                  <a:gd name="connsiteY2" fmla="*/ 23490 h 42750"/>
                  <a:gd name="connsiteX3" fmla="*/ 494192 w 513452"/>
                  <a:gd name="connsiteY3" fmla="*/ 42750 h 42750"/>
                  <a:gd name="connsiteX4" fmla="*/ 19260 w 513452"/>
                  <a:gd name="connsiteY4" fmla="*/ 42750 h 42750"/>
                  <a:gd name="connsiteX5" fmla="*/ 0 w 513452"/>
                  <a:gd name="connsiteY5" fmla="*/ 23490 h 42750"/>
                  <a:gd name="connsiteX6" fmla="*/ 0 w 513452"/>
                  <a:gd name="connsiteY6" fmla="*/ 19260 h 42750"/>
                  <a:gd name="connsiteX7" fmla="*/ 19260 w 513452"/>
                  <a:gd name="connsiteY7" fmla="*/ 0 h 42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13452" h="42750">
                    <a:moveTo>
                      <a:pt x="494192" y="0"/>
                    </a:moveTo>
                    <a:cubicBezTo>
                      <a:pt x="504829" y="0"/>
                      <a:pt x="513452" y="8623"/>
                      <a:pt x="513452" y="19260"/>
                    </a:cubicBezTo>
                    <a:lnTo>
                      <a:pt x="513452" y="23490"/>
                    </a:lnTo>
                    <a:cubicBezTo>
                      <a:pt x="513452" y="34127"/>
                      <a:pt x="504829" y="42750"/>
                      <a:pt x="494192" y="42750"/>
                    </a:cubicBezTo>
                    <a:lnTo>
                      <a:pt x="19260" y="42750"/>
                    </a:lnTo>
                    <a:cubicBezTo>
                      <a:pt x="8623" y="42750"/>
                      <a:pt x="0" y="34127"/>
                      <a:pt x="0" y="23490"/>
                    </a:cubicBezTo>
                    <a:lnTo>
                      <a:pt x="0" y="19260"/>
                    </a:lnTo>
                    <a:cubicBezTo>
                      <a:pt x="0" y="8623"/>
                      <a:pt x="8623" y="0"/>
                      <a:pt x="19260" y="0"/>
                    </a:cubicBezTo>
                    <a:close/>
                  </a:path>
                </a:pathLst>
              </a:custGeom>
              <a:solidFill>
                <a:srgbClr val="FFB361"/>
              </a:solidFill>
              <a:ln w="8857" cap="flat">
                <a:noFill/>
                <a:prstDash val="solid"/>
                <a:miter/>
              </a:ln>
            </p:spPr>
            <p:txBody>
              <a:bodyPr rtlCol="1" anchor="ctr"/>
              <a:lstStyle/>
              <a:p>
                <a:endParaRPr lang="fa-IR"/>
              </a:p>
            </p:txBody>
          </p:sp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C1DF12B4-C144-2186-3874-A47AD208A03A}"/>
                  </a:ext>
                </a:extLst>
              </p:cNvPr>
              <p:cNvSpPr/>
              <p:nvPr/>
            </p:nvSpPr>
            <p:spPr>
              <a:xfrm>
                <a:off x="6305349" y="1148931"/>
                <a:ext cx="68737" cy="145082"/>
              </a:xfrm>
              <a:custGeom>
                <a:avLst/>
                <a:gdLst>
                  <a:gd name="connsiteX0" fmla="*/ 4478 w 68737"/>
                  <a:gd name="connsiteY0" fmla="*/ 145080 h 145082"/>
                  <a:gd name="connsiteX1" fmla="*/ 968 w 68737"/>
                  <a:gd name="connsiteY1" fmla="*/ 143370 h 145082"/>
                  <a:gd name="connsiteX2" fmla="*/ 1688 w 68737"/>
                  <a:gd name="connsiteY2" fmla="*/ 137070 h 145082"/>
                  <a:gd name="connsiteX3" fmla="*/ 59738 w 68737"/>
                  <a:gd name="connsiteY3" fmla="*/ 89910 h 145082"/>
                  <a:gd name="connsiteX4" fmla="*/ 59738 w 68737"/>
                  <a:gd name="connsiteY4" fmla="*/ 4500 h 145082"/>
                  <a:gd name="connsiteX5" fmla="*/ 64238 w 68737"/>
                  <a:gd name="connsiteY5" fmla="*/ 0 h 145082"/>
                  <a:gd name="connsiteX6" fmla="*/ 68738 w 68737"/>
                  <a:gd name="connsiteY6" fmla="*/ 4500 h 145082"/>
                  <a:gd name="connsiteX7" fmla="*/ 68738 w 68737"/>
                  <a:gd name="connsiteY7" fmla="*/ 94500 h 145082"/>
                  <a:gd name="connsiteX8" fmla="*/ 7088 w 68737"/>
                  <a:gd name="connsiteY8" fmla="*/ 144360 h 145082"/>
                  <a:gd name="connsiteX9" fmla="*/ 4478 w 68737"/>
                  <a:gd name="connsiteY9" fmla="*/ 145080 h 145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8737" h="145082">
                    <a:moveTo>
                      <a:pt x="4478" y="145080"/>
                    </a:moveTo>
                    <a:cubicBezTo>
                      <a:pt x="3102" y="145102"/>
                      <a:pt x="1798" y="144466"/>
                      <a:pt x="968" y="143370"/>
                    </a:cubicBezTo>
                    <a:cubicBezTo>
                      <a:pt x="-564" y="141429"/>
                      <a:pt x="-243" y="138615"/>
                      <a:pt x="1688" y="137070"/>
                    </a:cubicBezTo>
                    <a:lnTo>
                      <a:pt x="59738" y="89910"/>
                    </a:lnTo>
                    <a:lnTo>
                      <a:pt x="59738" y="4500"/>
                    </a:lnTo>
                    <a:cubicBezTo>
                      <a:pt x="59738" y="2015"/>
                      <a:pt x="61753" y="0"/>
                      <a:pt x="64238" y="0"/>
                    </a:cubicBezTo>
                    <a:cubicBezTo>
                      <a:pt x="66723" y="0"/>
                      <a:pt x="68738" y="2015"/>
                      <a:pt x="68738" y="4500"/>
                    </a:cubicBezTo>
                    <a:lnTo>
                      <a:pt x="68738" y="94500"/>
                    </a:lnTo>
                    <a:lnTo>
                      <a:pt x="7088" y="144360"/>
                    </a:lnTo>
                    <a:cubicBezTo>
                      <a:pt x="6310" y="144857"/>
                      <a:pt x="5400" y="145108"/>
                      <a:pt x="4478" y="145080"/>
                    </a:cubicBezTo>
                    <a:close/>
                  </a:path>
                </a:pathLst>
              </a:custGeom>
              <a:solidFill>
                <a:srgbClr val="6745FF"/>
              </a:solidFill>
              <a:ln w="8857" cap="flat">
                <a:noFill/>
                <a:prstDash val="solid"/>
                <a:miter/>
              </a:ln>
            </p:spPr>
            <p:txBody>
              <a:bodyPr rtlCol="1" anchor="ctr"/>
              <a:lstStyle/>
              <a:p>
                <a:endParaRPr lang="fa-IR"/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D9F0BF9F-63F0-7115-A5BB-6F469A3EEF8C}"/>
                  </a:ext>
                </a:extLst>
              </p:cNvPr>
              <p:cNvSpPr/>
              <p:nvPr/>
            </p:nvSpPr>
            <p:spPr>
              <a:xfrm>
                <a:off x="6365531" y="1236266"/>
                <a:ext cx="70779" cy="57747"/>
              </a:xfrm>
              <a:custGeom>
                <a:avLst/>
                <a:gdLst>
                  <a:gd name="connsiteX0" fmla="*/ 66336 w 70779"/>
                  <a:gd name="connsiteY0" fmla="*/ 57746 h 57747"/>
                  <a:gd name="connsiteX1" fmla="*/ 63546 w 70779"/>
                  <a:gd name="connsiteY1" fmla="*/ 56756 h 57747"/>
                  <a:gd name="connsiteX2" fmla="*/ 1535 w 70779"/>
                  <a:gd name="connsiteY2" fmla="*/ 7886 h 57747"/>
                  <a:gd name="connsiteX3" fmla="*/ 1114 w 70779"/>
                  <a:gd name="connsiteY3" fmla="*/ 1535 h 57747"/>
                  <a:gd name="connsiteX4" fmla="*/ 7025 w 70779"/>
                  <a:gd name="connsiteY4" fmla="*/ 776 h 57747"/>
                  <a:gd name="connsiteX5" fmla="*/ 69036 w 70779"/>
                  <a:gd name="connsiteY5" fmla="*/ 49376 h 57747"/>
                  <a:gd name="connsiteX6" fmla="*/ 69846 w 70779"/>
                  <a:gd name="connsiteY6" fmla="*/ 55676 h 57747"/>
                  <a:gd name="connsiteX7" fmla="*/ 66336 w 70779"/>
                  <a:gd name="connsiteY7" fmla="*/ 57746 h 57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0779" h="57747">
                    <a:moveTo>
                      <a:pt x="66336" y="57746"/>
                    </a:moveTo>
                    <a:cubicBezTo>
                      <a:pt x="65314" y="57780"/>
                      <a:pt x="64317" y="57426"/>
                      <a:pt x="63546" y="56756"/>
                    </a:cubicBezTo>
                    <a:lnTo>
                      <a:pt x="1535" y="7886"/>
                    </a:lnTo>
                    <a:cubicBezTo>
                      <a:pt x="-334" y="6248"/>
                      <a:pt x="-523" y="3405"/>
                      <a:pt x="1114" y="1535"/>
                    </a:cubicBezTo>
                    <a:cubicBezTo>
                      <a:pt x="2611" y="-173"/>
                      <a:pt x="5145" y="-499"/>
                      <a:pt x="7025" y="776"/>
                    </a:cubicBezTo>
                    <a:lnTo>
                      <a:pt x="69036" y="49376"/>
                    </a:lnTo>
                    <a:cubicBezTo>
                      <a:pt x="70995" y="50894"/>
                      <a:pt x="71357" y="53711"/>
                      <a:pt x="69846" y="55676"/>
                    </a:cubicBezTo>
                    <a:cubicBezTo>
                      <a:pt x="69054" y="56865"/>
                      <a:pt x="67760" y="57628"/>
                      <a:pt x="66336" y="57746"/>
                    </a:cubicBezTo>
                    <a:close/>
                  </a:path>
                </a:pathLst>
              </a:custGeom>
              <a:solidFill>
                <a:srgbClr val="6745FF"/>
              </a:solidFill>
              <a:ln w="8857" cap="flat">
                <a:noFill/>
                <a:prstDash val="solid"/>
                <a:miter/>
              </a:ln>
            </p:spPr>
            <p:txBody>
              <a:bodyPr rtlCol="1" anchor="ctr"/>
              <a:lstStyle/>
              <a:p>
                <a:endParaRPr lang="fa-IR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EECE9417-B51B-1685-FC75-B2B369CFD9E6}"/>
                  </a:ext>
                </a:extLst>
              </p:cNvPr>
              <p:cNvSpPr/>
              <p:nvPr/>
            </p:nvSpPr>
            <p:spPr>
              <a:xfrm>
                <a:off x="6176693" y="907462"/>
                <a:ext cx="69962" cy="71641"/>
              </a:xfrm>
              <a:custGeom>
                <a:avLst/>
                <a:gdLst>
                  <a:gd name="connsiteX0" fmla="*/ 68063 w 69962"/>
                  <a:gd name="connsiteY0" fmla="*/ 42570 h 71641"/>
                  <a:gd name="connsiteX1" fmla="*/ 62933 w 69962"/>
                  <a:gd name="connsiteY1" fmla="*/ 39690 h 71641"/>
                  <a:gd name="connsiteX2" fmla="*/ 62483 w 69962"/>
                  <a:gd name="connsiteY2" fmla="*/ 38790 h 71641"/>
                  <a:gd name="connsiteX3" fmla="*/ 62483 w 69962"/>
                  <a:gd name="connsiteY3" fmla="*/ 36000 h 71641"/>
                  <a:gd name="connsiteX4" fmla="*/ 62393 w 69962"/>
                  <a:gd name="connsiteY4" fmla="*/ 30690 h 71641"/>
                  <a:gd name="connsiteX5" fmla="*/ 62393 w 69962"/>
                  <a:gd name="connsiteY5" fmla="*/ 29790 h 71641"/>
                  <a:gd name="connsiteX6" fmla="*/ 66713 w 69962"/>
                  <a:gd name="connsiteY6" fmla="*/ 27270 h 71641"/>
                  <a:gd name="connsiteX7" fmla="*/ 68153 w 69962"/>
                  <a:gd name="connsiteY7" fmla="*/ 22140 h 71641"/>
                  <a:gd name="connsiteX8" fmla="*/ 62393 w 69962"/>
                  <a:gd name="connsiteY8" fmla="*/ 11970 h 71641"/>
                  <a:gd name="connsiteX9" fmla="*/ 57510 w 69962"/>
                  <a:gd name="connsiteY9" fmla="*/ 10529 h 71641"/>
                  <a:gd name="connsiteX10" fmla="*/ 57353 w 69962"/>
                  <a:gd name="connsiteY10" fmla="*/ 10620 h 71641"/>
                  <a:gd name="connsiteX11" fmla="*/ 52583 w 69962"/>
                  <a:gd name="connsiteY11" fmla="*/ 13320 h 71641"/>
                  <a:gd name="connsiteX12" fmla="*/ 51593 w 69962"/>
                  <a:gd name="connsiteY12" fmla="*/ 13320 h 71641"/>
                  <a:gd name="connsiteX13" fmla="*/ 44393 w 69962"/>
                  <a:gd name="connsiteY13" fmla="*/ 9090 h 71641"/>
                  <a:gd name="connsiteX14" fmla="*/ 43763 w 69962"/>
                  <a:gd name="connsiteY14" fmla="*/ 8280 h 71641"/>
                  <a:gd name="connsiteX15" fmla="*/ 43763 w 69962"/>
                  <a:gd name="connsiteY15" fmla="*/ 3690 h 71641"/>
                  <a:gd name="connsiteX16" fmla="*/ 40073 w 69962"/>
                  <a:gd name="connsiteY16" fmla="*/ 0 h 71641"/>
                  <a:gd name="connsiteX17" fmla="*/ 27833 w 69962"/>
                  <a:gd name="connsiteY17" fmla="*/ 0 h 71641"/>
                  <a:gd name="connsiteX18" fmla="*/ 24143 w 69962"/>
                  <a:gd name="connsiteY18" fmla="*/ 3690 h 71641"/>
                  <a:gd name="connsiteX19" fmla="*/ 24143 w 69962"/>
                  <a:gd name="connsiteY19" fmla="*/ 8010 h 71641"/>
                  <a:gd name="connsiteX20" fmla="*/ 23603 w 69962"/>
                  <a:gd name="connsiteY20" fmla="*/ 8820 h 71641"/>
                  <a:gd name="connsiteX21" fmla="*/ 15233 w 69962"/>
                  <a:gd name="connsiteY21" fmla="*/ 13770 h 71641"/>
                  <a:gd name="connsiteX22" fmla="*/ 14243 w 69962"/>
                  <a:gd name="connsiteY22" fmla="*/ 13770 h 71641"/>
                  <a:gd name="connsiteX23" fmla="*/ 11543 w 69962"/>
                  <a:gd name="connsiteY23" fmla="*/ 12690 h 71641"/>
                  <a:gd name="connsiteX24" fmla="*/ 6594 w 69962"/>
                  <a:gd name="connsiteY24" fmla="*/ 13883 h 71641"/>
                  <a:gd name="connsiteX25" fmla="*/ 6503 w 69962"/>
                  <a:gd name="connsiteY25" fmla="*/ 14040 h 71641"/>
                  <a:gd name="connsiteX26" fmla="*/ 473 w 69962"/>
                  <a:gd name="connsiteY26" fmla="*/ 24390 h 71641"/>
                  <a:gd name="connsiteX27" fmla="*/ 1884 w 69962"/>
                  <a:gd name="connsiteY27" fmla="*/ 29414 h 71641"/>
                  <a:gd name="connsiteX28" fmla="*/ 1913 w 69962"/>
                  <a:gd name="connsiteY28" fmla="*/ 29430 h 71641"/>
                  <a:gd name="connsiteX29" fmla="*/ 4883 w 69962"/>
                  <a:gd name="connsiteY29" fmla="*/ 31140 h 71641"/>
                  <a:gd name="connsiteX30" fmla="*/ 4883 w 69962"/>
                  <a:gd name="connsiteY30" fmla="*/ 32130 h 71641"/>
                  <a:gd name="connsiteX31" fmla="*/ 4883 w 69962"/>
                  <a:gd name="connsiteY31" fmla="*/ 42300 h 71641"/>
                  <a:gd name="connsiteX32" fmla="*/ 4883 w 69962"/>
                  <a:gd name="connsiteY32" fmla="*/ 43290 h 71641"/>
                  <a:gd name="connsiteX33" fmla="*/ 2543 w 69962"/>
                  <a:gd name="connsiteY33" fmla="*/ 44640 h 71641"/>
                  <a:gd name="connsiteX34" fmla="*/ 1193 w 69962"/>
                  <a:gd name="connsiteY34" fmla="*/ 49770 h 71641"/>
                  <a:gd name="connsiteX35" fmla="*/ 7133 w 69962"/>
                  <a:gd name="connsiteY35" fmla="*/ 60030 h 71641"/>
                  <a:gd name="connsiteX36" fmla="*/ 12157 w 69962"/>
                  <a:gd name="connsiteY36" fmla="*/ 61442 h 71641"/>
                  <a:gd name="connsiteX37" fmla="*/ 12263 w 69962"/>
                  <a:gd name="connsiteY37" fmla="*/ 61380 h 71641"/>
                  <a:gd name="connsiteX38" fmla="*/ 15683 w 69962"/>
                  <a:gd name="connsiteY38" fmla="*/ 59400 h 71641"/>
                  <a:gd name="connsiteX39" fmla="*/ 16673 w 69962"/>
                  <a:gd name="connsiteY39" fmla="*/ 59400 h 71641"/>
                  <a:gd name="connsiteX40" fmla="*/ 25673 w 69962"/>
                  <a:gd name="connsiteY40" fmla="*/ 63540 h 71641"/>
                  <a:gd name="connsiteX41" fmla="*/ 26393 w 69962"/>
                  <a:gd name="connsiteY41" fmla="*/ 64440 h 71641"/>
                  <a:gd name="connsiteX42" fmla="*/ 26393 w 69962"/>
                  <a:gd name="connsiteY42" fmla="*/ 67950 h 71641"/>
                  <a:gd name="connsiteX43" fmla="*/ 30083 w 69962"/>
                  <a:gd name="connsiteY43" fmla="*/ 71640 h 71641"/>
                  <a:gd name="connsiteX44" fmla="*/ 41963 w 69962"/>
                  <a:gd name="connsiteY44" fmla="*/ 71640 h 71641"/>
                  <a:gd name="connsiteX45" fmla="*/ 45742 w 69962"/>
                  <a:gd name="connsiteY45" fmla="*/ 68041 h 71641"/>
                  <a:gd name="connsiteX46" fmla="*/ 45743 w 69962"/>
                  <a:gd name="connsiteY46" fmla="*/ 67950 h 71641"/>
                  <a:gd name="connsiteX47" fmla="*/ 45743 w 69962"/>
                  <a:gd name="connsiteY47" fmla="*/ 62640 h 71641"/>
                  <a:gd name="connsiteX48" fmla="*/ 46193 w 69962"/>
                  <a:gd name="connsiteY48" fmla="*/ 61830 h 71641"/>
                  <a:gd name="connsiteX49" fmla="*/ 53213 w 69962"/>
                  <a:gd name="connsiteY49" fmla="*/ 57150 h 71641"/>
                  <a:gd name="connsiteX50" fmla="*/ 54293 w 69962"/>
                  <a:gd name="connsiteY50" fmla="*/ 57150 h 71641"/>
                  <a:gd name="connsiteX51" fmla="*/ 58343 w 69962"/>
                  <a:gd name="connsiteY51" fmla="*/ 59490 h 71641"/>
                  <a:gd name="connsiteX52" fmla="*/ 63292 w 69962"/>
                  <a:gd name="connsiteY52" fmla="*/ 58297 h 71641"/>
                  <a:gd name="connsiteX53" fmla="*/ 63383 w 69962"/>
                  <a:gd name="connsiteY53" fmla="*/ 58140 h 71641"/>
                  <a:gd name="connsiteX54" fmla="*/ 69323 w 69962"/>
                  <a:gd name="connsiteY54" fmla="*/ 47790 h 71641"/>
                  <a:gd name="connsiteX55" fmla="*/ 68410 w 69962"/>
                  <a:gd name="connsiteY55" fmla="*/ 42782 h 71641"/>
                  <a:gd name="connsiteX56" fmla="*/ 68063 w 69962"/>
                  <a:gd name="connsiteY56" fmla="*/ 42570 h 71641"/>
                  <a:gd name="connsiteX57" fmla="*/ 35393 w 69962"/>
                  <a:gd name="connsiteY57" fmla="*/ 50040 h 71641"/>
                  <a:gd name="connsiteX58" fmla="*/ 21263 w 69962"/>
                  <a:gd name="connsiteY58" fmla="*/ 35910 h 71641"/>
                  <a:gd name="connsiteX59" fmla="*/ 35393 w 69962"/>
                  <a:gd name="connsiteY59" fmla="*/ 21780 h 71641"/>
                  <a:gd name="connsiteX60" fmla="*/ 49523 w 69962"/>
                  <a:gd name="connsiteY60" fmla="*/ 35910 h 71641"/>
                  <a:gd name="connsiteX61" fmla="*/ 35574 w 69962"/>
                  <a:gd name="connsiteY61" fmla="*/ 50040 h 71641"/>
                  <a:gd name="connsiteX62" fmla="*/ 35393 w 69962"/>
                  <a:gd name="connsiteY62" fmla="*/ 50040 h 71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69962" h="71641">
                    <a:moveTo>
                      <a:pt x="68063" y="42570"/>
                    </a:moveTo>
                    <a:lnTo>
                      <a:pt x="62933" y="39690"/>
                    </a:lnTo>
                    <a:cubicBezTo>
                      <a:pt x="62592" y="39531"/>
                      <a:pt x="62406" y="39158"/>
                      <a:pt x="62483" y="38790"/>
                    </a:cubicBezTo>
                    <a:cubicBezTo>
                      <a:pt x="62483" y="37890"/>
                      <a:pt x="62483" y="36990"/>
                      <a:pt x="62483" y="36000"/>
                    </a:cubicBezTo>
                    <a:cubicBezTo>
                      <a:pt x="62643" y="34231"/>
                      <a:pt x="62614" y="32451"/>
                      <a:pt x="62393" y="30690"/>
                    </a:cubicBezTo>
                    <a:cubicBezTo>
                      <a:pt x="62232" y="30412"/>
                      <a:pt x="62232" y="30068"/>
                      <a:pt x="62393" y="29790"/>
                    </a:cubicBezTo>
                    <a:lnTo>
                      <a:pt x="66713" y="27270"/>
                    </a:lnTo>
                    <a:cubicBezTo>
                      <a:pt x="68482" y="26215"/>
                      <a:pt x="69115" y="23961"/>
                      <a:pt x="68153" y="22140"/>
                    </a:cubicBezTo>
                    <a:lnTo>
                      <a:pt x="62393" y="11970"/>
                    </a:lnTo>
                    <a:cubicBezTo>
                      <a:pt x="61443" y="10224"/>
                      <a:pt x="59257" y="9579"/>
                      <a:pt x="57510" y="10529"/>
                    </a:cubicBezTo>
                    <a:cubicBezTo>
                      <a:pt x="57457" y="10558"/>
                      <a:pt x="57405" y="10589"/>
                      <a:pt x="57353" y="10620"/>
                    </a:cubicBezTo>
                    <a:lnTo>
                      <a:pt x="52583" y="13320"/>
                    </a:lnTo>
                    <a:cubicBezTo>
                      <a:pt x="52292" y="13545"/>
                      <a:pt x="51885" y="13545"/>
                      <a:pt x="51593" y="13320"/>
                    </a:cubicBezTo>
                    <a:cubicBezTo>
                      <a:pt x="49404" y="11579"/>
                      <a:pt x="46980" y="10155"/>
                      <a:pt x="44393" y="9090"/>
                    </a:cubicBezTo>
                    <a:cubicBezTo>
                      <a:pt x="44049" y="8959"/>
                      <a:pt x="43806" y="8646"/>
                      <a:pt x="43763" y="8280"/>
                    </a:cubicBezTo>
                    <a:lnTo>
                      <a:pt x="43763" y="3690"/>
                    </a:lnTo>
                    <a:cubicBezTo>
                      <a:pt x="43763" y="1652"/>
                      <a:pt x="42111" y="0"/>
                      <a:pt x="40073" y="0"/>
                    </a:cubicBezTo>
                    <a:lnTo>
                      <a:pt x="27833" y="0"/>
                    </a:lnTo>
                    <a:cubicBezTo>
                      <a:pt x="25795" y="0"/>
                      <a:pt x="24143" y="1652"/>
                      <a:pt x="24143" y="3690"/>
                    </a:cubicBezTo>
                    <a:lnTo>
                      <a:pt x="24143" y="8010"/>
                    </a:lnTo>
                    <a:cubicBezTo>
                      <a:pt x="24137" y="8363"/>
                      <a:pt x="23926" y="8679"/>
                      <a:pt x="23603" y="8820"/>
                    </a:cubicBezTo>
                    <a:cubicBezTo>
                      <a:pt x="20554" y="9986"/>
                      <a:pt x="17724" y="11660"/>
                      <a:pt x="15233" y="13770"/>
                    </a:cubicBezTo>
                    <a:cubicBezTo>
                      <a:pt x="14942" y="13995"/>
                      <a:pt x="14535" y="13995"/>
                      <a:pt x="14243" y="13770"/>
                    </a:cubicBezTo>
                    <a:lnTo>
                      <a:pt x="11543" y="12690"/>
                    </a:lnTo>
                    <a:cubicBezTo>
                      <a:pt x="9847" y="11652"/>
                      <a:pt x="7631" y="12187"/>
                      <a:pt x="6594" y="13883"/>
                    </a:cubicBezTo>
                    <a:cubicBezTo>
                      <a:pt x="6562" y="13935"/>
                      <a:pt x="6532" y="13987"/>
                      <a:pt x="6503" y="14040"/>
                    </a:cubicBezTo>
                    <a:lnTo>
                      <a:pt x="473" y="24390"/>
                    </a:lnTo>
                    <a:cubicBezTo>
                      <a:pt x="-525" y="26167"/>
                      <a:pt x="107" y="28417"/>
                      <a:pt x="1884" y="29414"/>
                    </a:cubicBezTo>
                    <a:cubicBezTo>
                      <a:pt x="1894" y="29419"/>
                      <a:pt x="1903" y="29425"/>
                      <a:pt x="1913" y="29430"/>
                    </a:cubicBezTo>
                    <a:lnTo>
                      <a:pt x="4883" y="31140"/>
                    </a:lnTo>
                    <a:cubicBezTo>
                      <a:pt x="5108" y="31432"/>
                      <a:pt x="5108" y="31838"/>
                      <a:pt x="4883" y="32130"/>
                    </a:cubicBezTo>
                    <a:cubicBezTo>
                      <a:pt x="4260" y="35492"/>
                      <a:pt x="4260" y="38939"/>
                      <a:pt x="4883" y="42300"/>
                    </a:cubicBezTo>
                    <a:cubicBezTo>
                      <a:pt x="5108" y="42592"/>
                      <a:pt x="5108" y="42998"/>
                      <a:pt x="4883" y="43290"/>
                    </a:cubicBezTo>
                    <a:lnTo>
                      <a:pt x="2543" y="44640"/>
                    </a:lnTo>
                    <a:cubicBezTo>
                      <a:pt x="808" y="45724"/>
                      <a:pt x="216" y="47972"/>
                      <a:pt x="1193" y="49770"/>
                    </a:cubicBezTo>
                    <a:lnTo>
                      <a:pt x="7133" y="60030"/>
                    </a:lnTo>
                    <a:cubicBezTo>
                      <a:pt x="8130" y="61808"/>
                      <a:pt x="10380" y="62439"/>
                      <a:pt x="12157" y="61442"/>
                    </a:cubicBezTo>
                    <a:cubicBezTo>
                      <a:pt x="12193" y="61422"/>
                      <a:pt x="12228" y="61402"/>
                      <a:pt x="12263" y="61380"/>
                    </a:cubicBezTo>
                    <a:lnTo>
                      <a:pt x="15683" y="59400"/>
                    </a:lnTo>
                    <a:cubicBezTo>
                      <a:pt x="15975" y="59175"/>
                      <a:pt x="16382" y="59175"/>
                      <a:pt x="16673" y="59400"/>
                    </a:cubicBezTo>
                    <a:cubicBezTo>
                      <a:pt x="19418" y="61278"/>
                      <a:pt x="22461" y="62679"/>
                      <a:pt x="25673" y="63540"/>
                    </a:cubicBezTo>
                    <a:cubicBezTo>
                      <a:pt x="26081" y="63655"/>
                      <a:pt x="26371" y="64017"/>
                      <a:pt x="26393" y="64440"/>
                    </a:cubicBezTo>
                    <a:lnTo>
                      <a:pt x="26393" y="67950"/>
                    </a:lnTo>
                    <a:cubicBezTo>
                      <a:pt x="26393" y="69988"/>
                      <a:pt x="28046" y="71640"/>
                      <a:pt x="30083" y="71640"/>
                    </a:cubicBezTo>
                    <a:lnTo>
                      <a:pt x="41963" y="71640"/>
                    </a:lnTo>
                    <a:cubicBezTo>
                      <a:pt x="44001" y="71690"/>
                      <a:pt x="45693" y="70078"/>
                      <a:pt x="45742" y="68041"/>
                    </a:cubicBezTo>
                    <a:cubicBezTo>
                      <a:pt x="45743" y="68010"/>
                      <a:pt x="45743" y="67981"/>
                      <a:pt x="45743" y="67950"/>
                    </a:cubicBezTo>
                    <a:lnTo>
                      <a:pt x="45743" y="62640"/>
                    </a:lnTo>
                    <a:cubicBezTo>
                      <a:pt x="45750" y="62312"/>
                      <a:pt x="45919" y="62009"/>
                      <a:pt x="46193" y="61830"/>
                    </a:cubicBezTo>
                    <a:cubicBezTo>
                      <a:pt x="48764" y="60647"/>
                      <a:pt x="51133" y="59068"/>
                      <a:pt x="53213" y="57150"/>
                    </a:cubicBezTo>
                    <a:cubicBezTo>
                      <a:pt x="53542" y="56937"/>
                      <a:pt x="53965" y="56937"/>
                      <a:pt x="54293" y="57150"/>
                    </a:cubicBezTo>
                    <a:lnTo>
                      <a:pt x="58343" y="59490"/>
                    </a:lnTo>
                    <a:cubicBezTo>
                      <a:pt x="60040" y="60528"/>
                      <a:pt x="62256" y="59993"/>
                      <a:pt x="63292" y="58297"/>
                    </a:cubicBezTo>
                    <a:cubicBezTo>
                      <a:pt x="63324" y="58245"/>
                      <a:pt x="63355" y="58193"/>
                      <a:pt x="63383" y="58140"/>
                    </a:cubicBezTo>
                    <a:lnTo>
                      <a:pt x="69323" y="47790"/>
                    </a:lnTo>
                    <a:cubicBezTo>
                      <a:pt x="70454" y="46155"/>
                      <a:pt x="70045" y="43912"/>
                      <a:pt x="68410" y="42782"/>
                    </a:cubicBezTo>
                    <a:cubicBezTo>
                      <a:pt x="68298" y="42705"/>
                      <a:pt x="68183" y="42634"/>
                      <a:pt x="68063" y="42570"/>
                    </a:cubicBezTo>
                    <a:close/>
                    <a:moveTo>
                      <a:pt x="35393" y="50040"/>
                    </a:moveTo>
                    <a:cubicBezTo>
                      <a:pt x="27589" y="50040"/>
                      <a:pt x="21263" y="43714"/>
                      <a:pt x="21263" y="35910"/>
                    </a:cubicBezTo>
                    <a:cubicBezTo>
                      <a:pt x="21263" y="28106"/>
                      <a:pt x="27589" y="21780"/>
                      <a:pt x="35393" y="21780"/>
                    </a:cubicBezTo>
                    <a:cubicBezTo>
                      <a:pt x="43197" y="21780"/>
                      <a:pt x="49523" y="28106"/>
                      <a:pt x="49523" y="35910"/>
                    </a:cubicBezTo>
                    <a:cubicBezTo>
                      <a:pt x="49573" y="43663"/>
                      <a:pt x="43328" y="49991"/>
                      <a:pt x="35574" y="50040"/>
                    </a:cubicBezTo>
                    <a:cubicBezTo>
                      <a:pt x="35514" y="50040"/>
                      <a:pt x="35453" y="50040"/>
                      <a:pt x="35393" y="50040"/>
                    </a:cubicBezTo>
                    <a:close/>
                  </a:path>
                </a:pathLst>
              </a:custGeom>
              <a:solidFill>
                <a:srgbClr val="FFB361"/>
              </a:solidFill>
              <a:ln w="8857" cap="flat">
                <a:noFill/>
                <a:prstDash val="solid"/>
                <a:miter/>
              </a:ln>
            </p:spPr>
            <p:txBody>
              <a:bodyPr rtlCol="1" anchor="ctr"/>
              <a:lstStyle/>
              <a:p>
                <a:endParaRPr lang="fa-IR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A3EB9DBA-3758-1DFB-A9C1-E9D9B3D0F283}"/>
                  </a:ext>
                </a:extLst>
              </p:cNvPr>
              <p:cNvSpPr/>
              <p:nvPr/>
            </p:nvSpPr>
            <p:spPr>
              <a:xfrm>
                <a:off x="6210556" y="1002052"/>
                <a:ext cx="39510" cy="105390"/>
              </a:xfrm>
              <a:custGeom>
                <a:avLst/>
                <a:gdLst>
                  <a:gd name="connsiteX0" fmla="*/ 31500 w 39510"/>
                  <a:gd name="connsiteY0" fmla="*/ 0 h 105390"/>
                  <a:gd name="connsiteX1" fmla="*/ 39510 w 39510"/>
                  <a:gd name="connsiteY1" fmla="*/ 8010 h 105390"/>
                  <a:gd name="connsiteX2" fmla="*/ 39510 w 39510"/>
                  <a:gd name="connsiteY2" fmla="*/ 97380 h 105390"/>
                  <a:gd name="connsiteX3" fmla="*/ 31500 w 39510"/>
                  <a:gd name="connsiteY3" fmla="*/ 105390 h 105390"/>
                  <a:gd name="connsiteX4" fmla="*/ 8010 w 39510"/>
                  <a:gd name="connsiteY4" fmla="*/ 105390 h 105390"/>
                  <a:gd name="connsiteX5" fmla="*/ 0 w 39510"/>
                  <a:gd name="connsiteY5" fmla="*/ 97380 h 105390"/>
                  <a:gd name="connsiteX6" fmla="*/ 0 w 39510"/>
                  <a:gd name="connsiteY6" fmla="*/ 8010 h 105390"/>
                  <a:gd name="connsiteX7" fmla="*/ 8010 w 39510"/>
                  <a:gd name="connsiteY7" fmla="*/ 0 h 105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9510" h="105390">
                    <a:moveTo>
                      <a:pt x="31500" y="0"/>
                    </a:moveTo>
                    <a:cubicBezTo>
                      <a:pt x="35924" y="0"/>
                      <a:pt x="39510" y="3586"/>
                      <a:pt x="39510" y="8010"/>
                    </a:cubicBezTo>
                    <a:lnTo>
                      <a:pt x="39510" y="97380"/>
                    </a:lnTo>
                    <a:cubicBezTo>
                      <a:pt x="39510" y="101804"/>
                      <a:pt x="35924" y="105390"/>
                      <a:pt x="31500" y="105390"/>
                    </a:cubicBezTo>
                    <a:lnTo>
                      <a:pt x="8010" y="105390"/>
                    </a:lnTo>
                    <a:cubicBezTo>
                      <a:pt x="3586" y="105390"/>
                      <a:pt x="0" y="101804"/>
                      <a:pt x="0" y="97380"/>
                    </a:cubicBezTo>
                    <a:lnTo>
                      <a:pt x="0" y="8010"/>
                    </a:lnTo>
                    <a:cubicBezTo>
                      <a:pt x="0" y="3586"/>
                      <a:pt x="3586" y="0"/>
                      <a:pt x="8010" y="0"/>
                    </a:cubicBezTo>
                    <a:close/>
                  </a:path>
                </a:pathLst>
              </a:custGeom>
              <a:solidFill>
                <a:srgbClr val="FFB361"/>
              </a:solidFill>
              <a:ln w="8857" cap="flat">
                <a:noFill/>
                <a:prstDash val="solid"/>
                <a:miter/>
              </a:ln>
            </p:spPr>
            <p:txBody>
              <a:bodyPr rtlCol="1" anchor="ctr"/>
              <a:lstStyle/>
              <a:p>
                <a:endParaRPr lang="fa-IR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80FD6C0C-42B0-3A1E-DA56-29D2C485B18F}"/>
                  </a:ext>
                </a:extLst>
              </p:cNvPr>
              <p:cNvSpPr/>
              <p:nvPr/>
            </p:nvSpPr>
            <p:spPr>
              <a:xfrm>
                <a:off x="6276436" y="911782"/>
                <a:ext cx="39510" cy="195750"/>
              </a:xfrm>
              <a:custGeom>
                <a:avLst/>
                <a:gdLst>
                  <a:gd name="connsiteX0" fmla="*/ 31500 w 39510"/>
                  <a:gd name="connsiteY0" fmla="*/ 0 h 195750"/>
                  <a:gd name="connsiteX1" fmla="*/ 39510 w 39510"/>
                  <a:gd name="connsiteY1" fmla="*/ 8010 h 195750"/>
                  <a:gd name="connsiteX2" fmla="*/ 39510 w 39510"/>
                  <a:gd name="connsiteY2" fmla="*/ 187740 h 195750"/>
                  <a:gd name="connsiteX3" fmla="*/ 31500 w 39510"/>
                  <a:gd name="connsiteY3" fmla="*/ 195750 h 195750"/>
                  <a:gd name="connsiteX4" fmla="*/ 8010 w 39510"/>
                  <a:gd name="connsiteY4" fmla="*/ 195750 h 195750"/>
                  <a:gd name="connsiteX5" fmla="*/ 0 w 39510"/>
                  <a:gd name="connsiteY5" fmla="*/ 187740 h 195750"/>
                  <a:gd name="connsiteX6" fmla="*/ 0 w 39510"/>
                  <a:gd name="connsiteY6" fmla="*/ 8010 h 195750"/>
                  <a:gd name="connsiteX7" fmla="*/ 8010 w 39510"/>
                  <a:gd name="connsiteY7" fmla="*/ 0 h 195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9510" h="195750">
                    <a:moveTo>
                      <a:pt x="31500" y="0"/>
                    </a:moveTo>
                    <a:cubicBezTo>
                      <a:pt x="35924" y="0"/>
                      <a:pt x="39510" y="3586"/>
                      <a:pt x="39510" y="8010"/>
                    </a:cubicBezTo>
                    <a:lnTo>
                      <a:pt x="39510" y="187740"/>
                    </a:lnTo>
                    <a:cubicBezTo>
                      <a:pt x="39510" y="192164"/>
                      <a:pt x="35924" y="195750"/>
                      <a:pt x="31500" y="195750"/>
                    </a:cubicBezTo>
                    <a:lnTo>
                      <a:pt x="8010" y="195750"/>
                    </a:lnTo>
                    <a:cubicBezTo>
                      <a:pt x="3586" y="195750"/>
                      <a:pt x="0" y="192164"/>
                      <a:pt x="0" y="187740"/>
                    </a:cubicBezTo>
                    <a:lnTo>
                      <a:pt x="0" y="8010"/>
                    </a:lnTo>
                    <a:cubicBezTo>
                      <a:pt x="0" y="3586"/>
                      <a:pt x="3586" y="0"/>
                      <a:pt x="8010" y="0"/>
                    </a:cubicBezTo>
                    <a:close/>
                  </a:path>
                </a:pathLst>
              </a:custGeom>
              <a:solidFill>
                <a:srgbClr val="FFB361"/>
              </a:solidFill>
              <a:ln w="8857" cap="flat">
                <a:noFill/>
                <a:prstDash val="solid"/>
                <a:miter/>
              </a:ln>
            </p:spPr>
            <p:txBody>
              <a:bodyPr rtlCol="1" anchor="ctr"/>
              <a:lstStyle/>
              <a:p>
                <a:endParaRPr lang="fa-IR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A0CC6B8C-3DDB-B7D9-0D16-B31CB98F8244}"/>
                  </a:ext>
                </a:extLst>
              </p:cNvPr>
              <p:cNvSpPr/>
              <p:nvPr/>
            </p:nvSpPr>
            <p:spPr>
              <a:xfrm>
                <a:off x="6342316" y="941842"/>
                <a:ext cx="39510" cy="165600"/>
              </a:xfrm>
              <a:custGeom>
                <a:avLst/>
                <a:gdLst>
                  <a:gd name="connsiteX0" fmla="*/ 31500 w 39510"/>
                  <a:gd name="connsiteY0" fmla="*/ 0 h 165600"/>
                  <a:gd name="connsiteX1" fmla="*/ 39510 w 39510"/>
                  <a:gd name="connsiteY1" fmla="*/ 8010 h 165600"/>
                  <a:gd name="connsiteX2" fmla="*/ 39510 w 39510"/>
                  <a:gd name="connsiteY2" fmla="*/ 157590 h 165600"/>
                  <a:gd name="connsiteX3" fmla="*/ 31500 w 39510"/>
                  <a:gd name="connsiteY3" fmla="*/ 165600 h 165600"/>
                  <a:gd name="connsiteX4" fmla="*/ 8010 w 39510"/>
                  <a:gd name="connsiteY4" fmla="*/ 165600 h 165600"/>
                  <a:gd name="connsiteX5" fmla="*/ 0 w 39510"/>
                  <a:gd name="connsiteY5" fmla="*/ 157590 h 165600"/>
                  <a:gd name="connsiteX6" fmla="*/ 0 w 39510"/>
                  <a:gd name="connsiteY6" fmla="*/ 8010 h 165600"/>
                  <a:gd name="connsiteX7" fmla="*/ 8010 w 39510"/>
                  <a:gd name="connsiteY7" fmla="*/ 0 h 16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9510" h="165600">
                    <a:moveTo>
                      <a:pt x="31500" y="0"/>
                    </a:moveTo>
                    <a:cubicBezTo>
                      <a:pt x="35924" y="0"/>
                      <a:pt x="39510" y="3586"/>
                      <a:pt x="39510" y="8010"/>
                    </a:cubicBezTo>
                    <a:lnTo>
                      <a:pt x="39510" y="157590"/>
                    </a:lnTo>
                    <a:cubicBezTo>
                      <a:pt x="39510" y="162014"/>
                      <a:pt x="35924" y="165600"/>
                      <a:pt x="31500" y="165600"/>
                    </a:cubicBezTo>
                    <a:lnTo>
                      <a:pt x="8010" y="165600"/>
                    </a:lnTo>
                    <a:cubicBezTo>
                      <a:pt x="3586" y="165600"/>
                      <a:pt x="0" y="162014"/>
                      <a:pt x="0" y="157590"/>
                    </a:cubicBezTo>
                    <a:lnTo>
                      <a:pt x="0" y="8010"/>
                    </a:lnTo>
                    <a:cubicBezTo>
                      <a:pt x="0" y="3586"/>
                      <a:pt x="3586" y="0"/>
                      <a:pt x="8010" y="0"/>
                    </a:cubicBezTo>
                    <a:close/>
                  </a:path>
                </a:pathLst>
              </a:custGeom>
              <a:solidFill>
                <a:srgbClr val="FFB361"/>
              </a:solidFill>
              <a:ln w="8857" cap="flat">
                <a:noFill/>
                <a:prstDash val="solid"/>
                <a:miter/>
              </a:ln>
            </p:spPr>
            <p:txBody>
              <a:bodyPr rtlCol="1" anchor="ctr"/>
              <a:lstStyle/>
              <a:p>
                <a:endParaRPr lang="fa-IR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BBB5B196-3C21-556C-E8C5-D89A683023F5}"/>
                  </a:ext>
                </a:extLst>
              </p:cNvPr>
              <p:cNvSpPr/>
              <p:nvPr/>
            </p:nvSpPr>
            <p:spPr>
              <a:xfrm>
                <a:off x="6427367" y="950031"/>
                <a:ext cx="72540" cy="9000"/>
              </a:xfrm>
              <a:custGeom>
                <a:avLst/>
                <a:gdLst>
                  <a:gd name="connsiteX0" fmla="*/ 68040 w 72540"/>
                  <a:gd name="connsiteY0" fmla="*/ 9000 h 9000"/>
                  <a:gd name="connsiteX1" fmla="*/ 4500 w 72540"/>
                  <a:gd name="connsiteY1" fmla="*/ 9000 h 9000"/>
                  <a:gd name="connsiteX2" fmla="*/ 0 w 72540"/>
                  <a:gd name="connsiteY2" fmla="*/ 4500 h 9000"/>
                  <a:gd name="connsiteX3" fmla="*/ 4500 w 72540"/>
                  <a:gd name="connsiteY3" fmla="*/ 0 h 9000"/>
                  <a:gd name="connsiteX4" fmla="*/ 68040 w 72540"/>
                  <a:gd name="connsiteY4" fmla="*/ 0 h 9000"/>
                  <a:gd name="connsiteX5" fmla="*/ 72540 w 72540"/>
                  <a:gd name="connsiteY5" fmla="*/ 4500 h 9000"/>
                  <a:gd name="connsiteX6" fmla="*/ 68040 w 72540"/>
                  <a:gd name="connsiteY6" fmla="*/ 9000 h 9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2540" h="9000">
                    <a:moveTo>
                      <a:pt x="68040" y="9000"/>
                    </a:moveTo>
                    <a:lnTo>
                      <a:pt x="4500" y="9000"/>
                    </a:lnTo>
                    <a:cubicBezTo>
                      <a:pt x="2015" y="9000"/>
                      <a:pt x="0" y="6985"/>
                      <a:pt x="0" y="4500"/>
                    </a:cubicBezTo>
                    <a:cubicBezTo>
                      <a:pt x="0" y="2015"/>
                      <a:pt x="2015" y="0"/>
                      <a:pt x="4500" y="0"/>
                    </a:cubicBezTo>
                    <a:lnTo>
                      <a:pt x="68040" y="0"/>
                    </a:lnTo>
                    <a:cubicBezTo>
                      <a:pt x="70525" y="0"/>
                      <a:pt x="72540" y="2015"/>
                      <a:pt x="72540" y="4500"/>
                    </a:cubicBezTo>
                    <a:cubicBezTo>
                      <a:pt x="72540" y="6985"/>
                      <a:pt x="70525" y="9000"/>
                      <a:pt x="68040" y="9000"/>
                    </a:cubicBezTo>
                    <a:close/>
                  </a:path>
                </a:pathLst>
              </a:custGeom>
              <a:solidFill>
                <a:srgbClr val="6745FF"/>
              </a:solidFill>
              <a:ln w="8857" cap="flat">
                <a:noFill/>
                <a:prstDash val="solid"/>
                <a:miter/>
              </a:ln>
            </p:spPr>
            <p:txBody>
              <a:bodyPr rtlCol="1" anchor="ctr"/>
              <a:lstStyle/>
              <a:p>
                <a:endParaRPr lang="fa-IR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B5E0D6BC-F175-88A4-5340-0B3DA624DA38}"/>
                  </a:ext>
                </a:extLst>
              </p:cNvPr>
              <p:cNvSpPr/>
              <p:nvPr/>
            </p:nvSpPr>
            <p:spPr>
              <a:xfrm>
                <a:off x="6427367" y="984591"/>
                <a:ext cx="119160" cy="9000"/>
              </a:xfrm>
              <a:custGeom>
                <a:avLst/>
                <a:gdLst>
                  <a:gd name="connsiteX0" fmla="*/ 114660 w 119160"/>
                  <a:gd name="connsiteY0" fmla="*/ 9000 h 9000"/>
                  <a:gd name="connsiteX1" fmla="*/ 4500 w 119160"/>
                  <a:gd name="connsiteY1" fmla="*/ 9000 h 9000"/>
                  <a:gd name="connsiteX2" fmla="*/ 0 w 119160"/>
                  <a:gd name="connsiteY2" fmla="*/ 4500 h 9000"/>
                  <a:gd name="connsiteX3" fmla="*/ 4500 w 119160"/>
                  <a:gd name="connsiteY3" fmla="*/ 0 h 9000"/>
                  <a:gd name="connsiteX4" fmla="*/ 114660 w 119160"/>
                  <a:gd name="connsiteY4" fmla="*/ 0 h 9000"/>
                  <a:gd name="connsiteX5" fmla="*/ 119160 w 119160"/>
                  <a:gd name="connsiteY5" fmla="*/ 4500 h 9000"/>
                  <a:gd name="connsiteX6" fmla="*/ 114660 w 119160"/>
                  <a:gd name="connsiteY6" fmla="*/ 9000 h 9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9160" h="9000">
                    <a:moveTo>
                      <a:pt x="114660" y="9000"/>
                    </a:moveTo>
                    <a:lnTo>
                      <a:pt x="4500" y="9000"/>
                    </a:lnTo>
                    <a:cubicBezTo>
                      <a:pt x="2015" y="9000"/>
                      <a:pt x="0" y="6985"/>
                      <a:pt x="0" y="4500"/>
                    </a:cubicBezTo>
                    <a:cubicBezTo>
                      <a:pt x="0" y="2015"/>
                      <a:pt x="2015" y="0"/>
                      <a:pt x="4500" y="0"/>
                    </a:cubicBezTo>
                    <a:lnTo>
                      <a:pt x="114660" y="0"/>
                    </a:lnTo>
                    <a:cubicBezTo>
                      <a:pt x="117145" y="0"/>
                      <a:pt x="119160" y="2015"/>
                      <a:pt x="119160" y="4500"/>
                    </a:cubicBezTo>
                    <a:cubicBezTo>
                      <a:pt x="119160" y="6985"/>
                      <a:pt x="117145" y="9000"/>
                      <a:pt x="114660" y="9000"/>
                    </a:cubicBezTo>
                    <a:close/>
                  </a:path>
                </a:pathLst>
              </a:custGeom>
              <a:solidFill>
                <a:srgbClr val="6745FF"/>
              </a:solidFill>
              <a:ln w="8857" cap="flat">
                <a:noFill/>
                <a:prstDash val="solid"/>
                <a:miter/>
              </a:ln>
            </p:spPr>
            <p:txBody>
              <a:bodyPr rtlCol="1" anchor="ctr"/>
              <a:lstStyle/>
              <a:p>
                <a:endParaRPr lang="fa-IR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0204C53D-2743-2A44-CC73-12C4526F01C8}"/>
                  </a:ext>
                </a:extLst>
              </p:cNvPr>
              <p:cNvSpPr/>
              <p:nvPr/>
            </p:nvSpPr>
            <p:spPr>
              <a:xfrm>
                <a:off x="6427367" y="1019152"/>
                <a:ext cx="72540" cy="9000"/>
              </a:xfrm>
              <a:custGeom>
                <a:avLst/>
                <a:gdLst>
                  <a:gd name="connsiteX0" fmla="*/ 68040 w 72540"/>
                  <a:gd name="connsiteY0" fmla="*/ 9000 h 9000"/>
                  <a:gd name="connsiteX1" fmla="*/ 4500 w 72540"/>
                  <a:gd name="connsiteY1" fmla="*/ 9000 h 9000"/>
                  <a:gd name="connsiteX2" fmla="*/ 0 w 72540"/>
                  <a:gd name="connsiteY2" fmla="*/ 4500 h 9000"/>
                  <a:gd name="connsiteX3" fmla="*/ 4500 w 72540"/>
                  <a:gd name="connsiteY3" fmla="*/ 0 h 9000"/>
                  <a:gd name="connsiteX4" fmla="*/ 68040 w 72540"/>
                  <a:gd name="connsiteY4" fmla="*/ 0 h 9000"/>
                  <a:gd name="connsiteX5" fmla="*/ 72540 w 72540"/>
                  <a:gd name="connsiteY5" fmla="*/ 4500 h 9000"/>
                  <a:gd name="connsiteX6" fmla="*/ 68040 w 72540"/>
                  <a:gd name="connsiteY6" fmla="*/ 9000 h 9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2540" h="9000">
                    <a:moveTo>
                      <a:pt x="68040" y="9000"/>
                    </a:moveTo>
                    <a:lnTo>
                      <a:pt x="4500" y="9000"/>
                    </a:lnTo>
                    <a:cubicBezTo>
                      <a:pt x="2015" y="9000"/>
                      <a:pt x="0" y="6985"/>
                      <a:pt x="0" y="4500"/>
                    </a:cubicBezTo>
                    <a:cubicBezTo>
                      <a:pt x="0" y="2015"/>
                      <a:pt x="2015" y="0"/>
                      <a:pt x="4500" y="0"/>
                    </a:cubicBezTo>
                    <a:lnTo>
                      <a:pt x="68040" y="0"/>
                    </a:lnTo>
                    <a:cubicBezTo>
                      <a:pt x="70525" y="0"/>
                      <a:pt x="72540" y="2015"/>
                      <a:pt x="72540" y="4500"/>
                    </a:cubicBezTo>
                    <a:cubicBezTo>
                      <a:pt x="72540" y="6985"/>
                      <a:pt x="70525" y="9000"/>
                      <a:pt x="68040" y="9000"/>
                    </a:cubicBezTo>
                    <a:close/>
                  </a:path>
                </a:pathLst>
              </a:custGeom>
              <a:solidFill>
                <a:srgbClr val="6745FF"/>
              </a:solidFill>
              <a:ln w="8857" cap="flat">
                <a:noFill/>
                <a:prstDash val="solid"/>
                <a:miter/>
              </a:ln>
            </p:spPr>
            <p:txBody>
              <a:bodyPr rtlCol="1" anchor="ctr"/>
              <a:lstStyle/>
              <a:p>
                <a:endParaRPr lang="fa-IR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EF11887A-C7E3-7D97-5515-4C0C07967F97}"/>
                  </a:ext>
                </a:extLst>
              </p:cNvPr>
              <p:cNvSpPr/>
              <p:nvPr/>
            </p:nvSpPr>
            <p:spPr>
              <a:xfrm>
                <a:off x="6427367" y="1089531"/>
                <a:ext cx="111150" cy="9000"/>
              </a:xfrm>
              <a:custGeom>
                <a:avLst/>
                <a:gdLst>
                  <a:gd name="connsiteX0" fmla="*/ 106650 w 111150"/>
                  <a:gd name="connsiteY0" fmla="*/ 9000 h 9000"/>
                  <a:gd name="connsiteX1" fmla="*/ 4500 w 111150"/>
                  <a:gd name="connsiteY1" fmla="*/ 9000 h 9000"/>
                  <a:gd name="connsiteX2" fmla="*/ 0 w 111150"/>
                  <a:gd name="connsiteY2" fmla="*/ 4500 h 9000"/>
                  <a:gd name="connsiteX3" fmla="*/ 4500 w 111150"/>
                  <a:gd name="connsiteY3" fmla="*/ 0 h 9000"/>
                  <a:gd name="connsiteX4" fmla="*/ 106650 w 111150"/>
                  <a:gd name="connsiteY4" fmla="*/ 0 h 9000"/>
                  <a:gd name="connsiteX5" fmla="*/ 111150 w 111150"/>
                  <a:gd name="connsiteY5" fmla="*/ 4500 h 9000"/>
                  <a:gd name="connsiteX6" fmla="*/ 106650 w 111150"/>
                  <a:gd name="connsiteY6" fmla="*/ 9000 h 9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1150" h="9000">
                    <a:moveTo>
                      <a:pt x="106650" y="9000"/>
                    </a:moveTo>
                    <a:lnTo>
                      <a:pt x="4500" y="9000"/>
                    </a:lnTo>
                    <a:cubicBezTo>
                      <a:pt x="2015" y="9000"/>
                      <a:pt x="0" y="6985"/>
                      <a:pt x="0" y="4500"/>
                    </a:cubicBezTo>
                    <a:cubicBezTo>
                      <a:pt x="0" y="2015"/>
                      <a:pt x="2015" y="0"/>
                      <a:pt x="4500" y="0"/>
                    </a:cubicBezTo>
                    <a:lnTo>
                      <a:pt x="106650" y="0"/>
                    </a:lnTo>
                    <a:cubicBezTo>
                      <a:pt x="109135" y="0"/>
                      <a:pt x="111150" y="2015"/>
                      <a:pt x="111150" y="4500"/>
                    </a:cubicBezTo>
                    <a:cubicBezTo>
                      <a:pt x="111150" y="6985"/>
                      <a:pt x="109135" y="9000"/>
                      <a:pt x="106650" y="9000"/>
                    </a:cubicBezTo>
                    <a:close/>
                  </a:path>
                </a:pathLst>
              </a:custGeom>
              <a:solidFill>
                <a:srgbClr val="6745FF"/>
              </a:solidFill>
              <a:ln w="8857" cap="flat">
                <a:noFill/>
                <a:prstDash val="solid"/>
                <a:miter/>
              </a:ln>
            </p:spPr>
            <p:txBody>
              <a:bodyPr rtlCol="1" anchor="ctr"/>
              <a:lstStyle/>
              <a:p>
                <a:endParaRPr lang="fa-IR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4271A13A-CFD6-BE2E-14C7-657012328B71}"/>
                  </a:ext>
                </a:extLst>
              </p:cNvPr>
              <p:cNvSpPr/>
              <p:nvPr/>
            </p:nvSpPr>
            <p:spPr>
              <a:xfrm>
                <a:off x="6427367" y="1053621"/>
                <a:ext cx="119160" cy="9000"/>
              </a:xfrm>
              <a:custGeom>
                <a:avLst/>
                <a:gdLst>
                  <a:gd name="connsiteX0" fmla="*/ 114660 w 119160"/>
                  <a:gd name="connsiteY0" fmla="*/ 9000 h 9000"/>
                  <a:gd name="connsiteX1" fmla="*/ 4500 w 119160"/>
                  <a:gd name="connsiteY1" fmla="*/ 9000 h 9000"/>
                  <a:gd name="connsiteX2" fmla="*/ 0 w 119160"/>
                  <a:gd name="connsiteY2" fmla="*/ 4500 h 9000"/>
                  <a:gd name="connsiteX3" fmla="*/ 4500 w 119160"/>
                  <a:gd name="connsiteY3" fmla="*/ 0 h 9000"/>
                  <a:gd name="connsiteX4" fmla="*/ 114660 w 119160"/>
                  <a:gd name="connsiteY4" fmla="*/ 0 h 9000"/>
                  <a:gd name="connsiteX5" fmla="*/ 119160 w 119160"/>
                  <a:gd name="connsiteY5" fmla="*/ 4500 h 9000"/>
                  <a:gd name="connsiteX6" fmla="*/ 114660 w 119160"/>
                  <a:gd name="connsiteY6" fmla="*/ 9000 h 9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9160" h="9000">
                    <a:moveTo>
                      <a:pt x="114660" y="9000"/>
                    </a:moveTo>
                    <a:lnTo>
                      <a:pt x="4500" y="9000"/>
                    </a:lnTo>
                    <a:cubicBezTo>
                      <a:pt x="2015" y="9000"/>
                      <a:pt x="0" y="6985"/>
                      <a:pt x="0" y="4500"/>
                    </a:cubicBezTo>
                    <a:cubicBezTo>
                      <a:pt x="0" y="2015"/>
                      <a:pt x="2015" y="0"/>
                      <a:pt x="4500" y="0"/>
                    </a:cubicBezTo>
                    <a:lnTo>
                      <a:pt x="114660" y="0"/>
                    </a:lnTo>
                    <a:cubicBezTo>
                      <a:pt x="117145" y="0"/>
                      <a:pt x="119160" y="2015"/>
                      <a:pt x="119160" y="4500"/>
                    </a:cubicBezTo>
                    <a:cubicBezTo>
                      <a:pt x="119160" y="6985"/>
                      <a:pt x="117145" y="9000"/>
                      <a:pt x="114660" y="9000"/>
                    </a:cubicBezTo>
                    <a:close/>
                  </a:path>
                </a:pathLst>
              </a:custGeom>
              <a:solidFill>
                <a:srgbClr val="6745FF"/>
              </a:solidFill>
              <a:ln w="8857" cap="flat">
                <a:noFill/>
                <a:prstDash val="solid"/>
                <a:miter/>
              </a:ln>
            </p:spPr>
            <p:txBody>
              <a:bodyPr rtlCol="1" anchor="ctr"/>
              <a:lstStyle/>
              <a:p>
                <a:endParaRPr lang="fa-IR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8423279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403D815-4F7E-416D-A700-C47E926CF9F9}"/>
              </a:ext>
            </a:extLst>
          </p:cNvPr>
          <p:cNvGrpSpPr/>
          <p:nvPr/>
        </p:nvGrpSpPr>
        <p:grpSpPr>
          <a:xfrm>
            <a:off x="10823485" y="5984290"/>
            <a:ext cx="1224078" cy="734400"/>
            <a:chOff x="10781922" y="158400"/>
            <a:chExt cx="1224078" cy="734400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EA9CE1AD-20ED-AEB2-3A1C-3085C570C9C8}"/>
                </a:ext>
              </a:extLst>
            </p:cNvPr>
            <p:cNvSpPr/>
            <p:nvPr/>
          </p:nvSpPr>
          <p:spPr>
            <a:xfrm>
              <a:off x="10781922" y="329613"/>
              <a:ext cx="528849" cy="403893"/>
            </a:xfrm>
            <a:prstGeom prst="roundRect">
              <a:avLst>
                <a:gd name="adj" fmla="val 8169"/>
              </a:avLst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97000"/>
                  </a:schemeClr>
                </a:gs>
              </a:gsLst>
              <a:lin ang="8100000" scaled="1"/>
              <a:tileRect/>
            </a:gradFill>
            <a:ln w="13791" cap="flat">
              <a:noFill/>
              <a:prstDash val="solid"/>
              <a:miter/>
            </a:ln>
            <a:effectLst>
              <a:outerShdw blurRad="76200" dist="38100" dir="8100000" algn="tr" rotWithShape="0">
                <a:schemeClr val="bg1">
                  <a:lumMod val="50000"/>
                  <a:alpha val="40000"/>
                </a:schemeClr>
              </a:outerShdw>
            </a:effectLst>
          </p:spPr>
          <p:txBody>
            <a:bodyPr lIns="0" tIns="36000" rIns="54000" bIns="0" rtlCol="1" anchor="ctr"/>
            <a:lstStyle/>
            <a:p>
              <a:pPr algn="ctr"/>
              <a:r>
                <a:rPr lang="fa-IR" sz="2400" b="1">
                  <a:cs typeface="IRAN Sans" panose="020B0400000000000000" pitchFamily="34" charset="-78"/>
                </a:rPr>
                <a:t>3</a:t>
              </a:r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37AF7642-47E7-78A7-3FA8-649C54F1DEE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1271600" y="158400"/>
              <a:ext cx="734400" cy="734400"/>
              <a:chOff x="4257356" y="2749104"/>
              <a:chExt cx="1145658" cy="1145658"/>
            </a:xfrm>
          </p:grpSpPr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AE8BAAF7-4812-B437-2ABE-2E231E00C3B6}"/>
                  </a:ext>
                </a:extLst>
              </p:cNvPr>
              <p:cNvSpPr/>
              <p:nvPr/>
            </p:nvSpPr>
            <p:spPr>
              <a:xfrm>
                <a:off x="4257356" y="2749104"/>
                <a:ext cx="1145658" cy="1145658"/>
              </a:xfrm>
              <a:prstGeom prst="roundRect">
                <a:avLst>
                  <a:gd name="adj" fmla="val 8169"/>
                </a:avLst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97000"/>
                    </a:schemeClr>
                  </a:gs>
                </a:gsLst>
                <a:lin ang="8100000" scaled="1"/>
                <a:tileRect/>
              </a:gradFill>
              <a:ln w="13791" cap="flat">
                <a:noFill/>
                <a:prstDash val="solid"/>
                <a:miter/>
              </a:ln>
              <a:effectLst>
                <a:outerShdw blurRad="76200" dist="38100" dir="8100000" algn="tr" rotWithShape="0">
                  <a:schemeClr val="bg1">
                    <a:lumMod val="50000"/>
                    <a:alpha val="40000"/>
                  </a:schemeClr>
                </a:outerShdw>
              </a:effectLst>
            </p:spPr>
            <p:txBody>
              <a:bodyPr rtlCol="1" anchor="ctr"/>
              <a:lstStyle/>
              <a:p>
                <a:endParaRPr lang="fa-IR"/>
              </a:p>
            </p:txBody>
          </p:sp>
          <p:grpSp>
            <p:nvGrpSpPr>
              <p:cNvPr id="8" name="Graphic 22">
                <a:extLst>
                  <a:ext uri="{FF2B5EF4-FFF2-40B4-BE49-F238E27FC236}">
                    <a16:creationId xmlns:a16="http://schemas.microsoft.com/office/drawing/2014/main" id="{001DA8C4-0161-79DA-13F7-A355DC17FEC6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534588" y="2871745"/>
                <a:ext cx="587075" cy="828000"/>
                <a:chOff x="4125519" y="831131"/>
                <a:chExt cx="354983" cy="500668"/>
              </a:xfrm>
              <a:solidFill>
                <a:schemeClr val="accent1"/>
              </a:solidFill>
            </p:grpSpPr>
            <p:sp>
              <p:nvSpPr>
                <p:cNvPr id="9" name="Freeform: Shape 8">
                  <a:extLst>
                    <a:ext uri="{FF2B5EF4-FFF2-40B4-BE49-F238E27FC236}">
                      <a16:creationId xmlns:a16="http://schemas.microsoft.com/office/drawing/2014/main" id="{FE6CBA45-475E-12F9-CCD9-220A03AB4726}"/>
                    </a:ext>
                  </a:extLst>
                </p:cNvPr>
                <p:cNvSpPr/>
                <p:nvPr/>
              </p:nvSpPr>
              <p:spPr>
                <a:xfrm>
                  <a:off x="4125519" y="876268"/>
                  <a:ext cx="354983" cy="455532"/>
                </a:xfrm>
                <a:custGeom>
                  <a:avLst/>
                  <a:gdLst>
                    <a:gd name="connsiteX0" fmla="*/ 338184 w 354983"/>
                    <a:gd name="connsiteY0" fmla="*/ 455532 h 455532"/>
                    <a:gd name="connsiteX1" fmla="*/ 16800 w 354983"/>
                    <a:gd name="connsiteY1" fmla="*/ 455532 h 455532"/>
                    <a:gd name="connsiteX2" fmla="*/ 0 w 354983"/>
                    <a:gd name="connsiteY2" fmla="*/ 438732 h 455532"/>
                    <a:gd name="connsiteX3" fmla="*/ 0 w 354983"/>
                    <a:gd name="connsiteY3" fmla="*/ 16800 h 455532"/>
                    <a:gd name="connsiteX4" fmla="*/ 16800 w 354983"/>
                    <a:gd name="connsiteY4" fmla="*/ 0 h 455532"/>
                    <a:gd name="connsiteX5" fmla="*/ 338184 w 354983"/>
                    <a:gd name="connsiteY5" fmla="*/ 0 h 455532"/>
                    <a:gd name="connsiteX6" fmla="*/ 354984 w 354983"/>
                    <a:gd name="connsiteY6" fmla="*/ 16800 h 455532"/>
                    <a:gd name="connsiteX7" fmla="*/ 354984 w 354983"/>
                    <a:gd name="connsiteY7" fmla="*/ 438816 h 455532"/>
                    <a:gd name="connsiteX8" fmla="*/ 338184 w 354983"/>
                    <a:gd name="connsiteY8" fmla="*/ 455532 h 455532"/>
                    <a:gd name="connsiteX9" fmla="*/ 16800 w 354983"/>
                    <a:gd name="connsiteY9" fmla="*/ 8484 h 455532"/>
                    <a:gd name="connsiteX10" fmla="*/ 8400 w 354983"/>
                    <a:gd name="connsiteY10" fmla="*/ 16884 h 455532"/>
                    <a:gd name="connsiteX11" fmla="*/ 8400 w 354983"/>
                    <a:gd name="connsiteY11" fmla="*/ 438816 h 455532"/>
                    <a:gd name="connsiteX12" fmla="*/ 16800 w 354983"/>
                    <a:gd name="connsiteY12" fmla="*/ 447216 h 455532"/>
                    <a:gd name="connsiteX13" fmla="*/ 338184 w 354983"/>
                    <a:gd name="connsiteY13" fmla="*/ 447216 h 455532"/>
                    <a:gd name="connsiteX14" fmla="*/ 346584 w 354983"/>
                    <a:gd name="connsiteY14" fmla="*/ 438816 h 455532"/>
                    <a:gd name="connsiteX15" fmla="*/ 346584 w 354983"/>
                    <a:gd name="connsiteY15" fmla="*/ 16800 h 455532"/>
                    <a:gd name="connsiteX16" fmla="*/ 338184 w 354983"/>
                    <a:gd name="connsiteY16" fmla="*/ 8400 h 455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354983" h="455532">
                      <a:moveTo>
                        <a:pt x="338184" y="455532"/>
                      </a:moveTo>
                      <a:lnTo>
                        <a:pt x="16800" y="455532"/>
                      </a:lnTo>
                      <a:cubicBezTo>
                        <a:pt x="7522" y="455532"/>
                        <a:pt x="0" y="448011"/>
                        <a:pt x="0" y="438732"/>
                      </a:cubicBezTo>
                      <a:lnTo>
                        <a:pt x="0" y="16800"/>
                      </a:lnTo>
                      <a:cubicBezTo>
                        <a:pt x="0" y="7522"/>
                        <a:pt x="7522" y="0"/>
                        <a:pt x="16800" y="0"/>
                      </a:cubicBezTo>
                      <a:lnTo>
                        <a:pt x="338184" y="0"/>
                      </a:lnTo>
                      <a:cubicBezTo>
                        <a:pt x="347463" y="0"/>
                        <a:pt x="354984" y="7522"/>
                        <a:pt x="354984" y="16800"/>
                      </a:cubicBezTo>
                      <a:lnTo>
                        <a:pt x="354984" y="438816"/>
                      </a:lnTo>
                      <a:cubicBezTo>
                        <a:pt x="354938" y="448062"/>
                        <a:pt x="347430" y="455532"/>
                        <a:pt x="338184" y="455532"/>
                      </a:cubicBezTo>
                      <a:close/>
                      <a:moveTo>
                        <a:pt x="16800" y="8484"/>
                      </a:moveTo>
                      <a:cubicBezTo>
                        <a:pt x="12161" y="8484"/>
                        <a:pt x="8400" y="12245"/>
                        <a:pt x="8400" y="16884"/>
                      </a:cubicBezTo>
                      <a:lnTo>
                        <a:pt x="8400" y="438816"/>
                      </a:lnTo>
                      <a:cubicBezTo>
                        <a:pt x="8400" y="443455"/>
                        <a:pt x="12161" y="447216"/>
                        <a:pt x="16800" y="447216"/>
                      </a:cubicBezTo>
                      <a:lnTo>
                        <a:pt x="338184" y="447216"/>
                      </a:lnTo>
                      <a:cubicBezTo>
                        <a:pt x="342823" y="447216"/>
                        <a:pt x="346584" y="443455"/>
                        <a:pt x="346584" y="438816"/>
                      </a:cubicBezTo>
                      <a:lnTo>
                        <a:pt x="346584" y="16800"/>
                      </a:lnTo>
                      <a:cubicBezTo>
                        <a:pt x="346584" y="12161"/>
                        <a:pt x="342823" y="8400"/>
                        <a:pt x="338184" y="8400"/>
                      </a:cubicBezTo>
                      <a:close/>
                    </a:path>
                  </a:pathLst>
                </a:custGeom>
                <a:solidFill>
                  <a:srgbClr val="6745FF"/>
                </a:solidFill>
                <a:ln w="8391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endParaRPr lang="fa-IR"/>
                </a:p>
              </p:txBody>
            </p:sp>
            <p:sp>
              <p:nvSpPr>
                <p:cNvPr id="10" name="Freeform: Shape 9">
                  <a:extLst>
                    <a:ext uri="{FF2B5EF4-FFF2-40B4-BE49-F238E27FC236}">
                      <a16:creationId xmlns:a16="http://schemas.microsoft.com/office/drawing/2014/main" id="{BBB24FD1-A4BA-19C3-AA20-473702B68981}"/>
                    </a:ext>
                  </a:extLst>
                </p:cNvPr>
                <p:cNvSpPr/>
                <p:nvPr/>
              </p:nvSpPr>
              <p:spPr>
                <a:xfrm>
                  <a:off x="4244798" y="831131"/>
                  <a:ext cx="117011" cy="67155"/>
                </a:xfrm>
                <a:custGeom>
                  <a:avLst/>
                  <a:gdLst>
                    <a:gd name="connsiteX0" fmla="*/ 95676 w 117011"/>
                    <a:gd name="connsiteY0" fmla="*/ 27917 h 67155"/>
                    <a:gd name="connsiteX1" fmla="*/ 89292 w 117011"/>
                    <a:gd name="connsiteY1" fmla="*/ 23213 h 67155"/>
                    <a:gd name="connsiteX2" fmla="*/ 50757 w 117011"/>
                    <a:gd name="connsiteY2" fmla="*/ 1100 h 67155"/>
                    <a:gd name="connsiteX3" fmla="*/ 28644 w 117011"/>
                    <a:gd name="connsiteY3" fmla="*/ 23213 h 67155"/>
                    <a:gd name="connsiteX4" fmla="*/ 22260 w 117011"/>
                    <a:gd name="connsiteY4" fmla="*/ 27917 h 67155"/>
                    <a:gd name="connsiteX5" fmla="*/ 6720 w 117011"/>
                    <a:gd name="connsiteY5" fmla="*/ 27917 h 67155"/>
                    <a:gd name="connsiteX6" fmla="*/ 0 w 117011"/>
                    <a:gd name="connsiteY6" fmla="*/ 34637 h 67155"/>
                    <a:gd name="connsiteX7" fmla="*/ 0 w 117011"/>
                    <a:gd name="connsiteY7" fmla="*/ 58745 h 67155"/>
                    <a:gd name="connsiteX8" fmla="*/ 8400 w 117011"/>
                    <a:gd name="connsiteY8" fmla="*/ 67145 h 67155"/>
                    <a:gd name="connsiteX9" fmla="*/ 108192 w 117011"/>
                    <a:gd name="connsiteY9" fmla="*/ 67145 h 67155"/>
                    <a:gd name="connsiteX10" fmla="*/ 117001 w 117011"/>
                    <a:gd name="connsiteY10" fmla="*/ 59175 h 67155"/>
                    <a:gd name="connsiteX11" fmla="*/ 117012 w 117011"/>
                    <a:gd name="connsiteY11" fmla="*/ 58745 h 67155"/>
                    <a:gd name="connsiteX12" fmla="*/ 117012 w 117011"/>
                    <a:gd name="connsiteY12" fmla="*/ 34637 h 67155"/>
                    <a:gd name="connsiteX13" fmla="*/ 110292 w 117011"/>
                    <a:gd name="connsiteY13" fmla="*/ 27917 h 67155"/>
                    <a:gd name="connsiteX14" fmla="*/ 58968 w 117011"/>
                    <a:gd name="connsiteY14" fmla="*/ 41105 h 67155"/>
                    <a:gd name="connsiteX15" fmla="*/ 46788 w 117011"/>
                    <a:gd name="connsiteY15" fmla="*/ 28925 h 67155"/>
                    <a:gd name="connsiteX16" fmla="*/ 58968 w 117011"/>
                    <a:gd name="connsiteY16" fmla="*/ 16745 h 67155"/>
                    <a:gd name="connsiteX17" fmla="*/ 71148 w 117011"/>
                    <a:gd name="connsiteY17" fmla="*/ 28925 h 67155"/>
                    <a:gd name="connsiteX18" fmla="*/ 58968 w 117011"/>
                    <a:gd name="connsiteY18" fmla="*/ 41105 h 671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117011" h="67155">
                      <a:moveTo>
                        <a:pt x="95676" y="27917"/>
                      </a:moveTo>
                      <a:cubicBezTo>
                        <a:pt x="92751" y="27905"/>
                        <a:pt x="90170" y="26003"/>
                        <a:pt x="89292" y="23213"/>
                      </a:cubicBezTo>
                      <a:cubicBezTo>
                        <a:pt x="84757" y="6465"/>
                        <a:pt x="67505" y="-3435"/>
                        <a:pt x="50757" y="1100"/>
                      </a:cubicBezTo>
                      <a:cubicBezTo>
                        <a:pt x="39981" y="4018"/>
                        <a:pt x="31562" y="12436"/>
                        <a:pt x="28644" y="23213"/>
                      </a:cubicBezTo>
                      <a:cubicBezTo>
                        <a:pt x="27790" y="26020"/>
                        <a:pt x="25194" y="27933"/>
                        <a:pt x="22260" y="27917"/>
                      </a:cubicBezTo>
                      <a:lnTo>
                        <a:pt x="6720" y="27917"/>
                      </a:lnTo>
                      <a:cubicBezTo>
                        <a:pt x="3009" y="27917"/>
                        <a:pt x="0" y="30926"/>
                        <a:pt x="0" y="34637"/>
                      </a:cubicBezTo>
                      <a:lnTo>
                        <a:pt x="0" y="58745"/>
                      </a:lnTo>
                      <a:cubicBezTo>
                        <a:pt x="0" y="63384"/>
                        <a:pt x="3761" y="67145"/>
                        <a:pt x="8400" y="67145"/>
                      </a:cubicBezTo>
                      <a:lnTo>
                        <a:pt x="108192" y="67145"/>
                      </a:lnTo>
                      <a:cubicBezTo>
                        <a:pt x="112825" y="67377"/>
                        <a:pt x="116769" y="63809"/>
                        <a:pt x="117001" y="59175"/>
                      </a:cubicBezTo>
                      <a:cubicBezTo>
                        <a:pt x="117009" y="59032"/>
                        <a:pt x="117012" y="58888"/>
                        <a:pt x="117012" y="58745"/>
                      </a:cubicBezTo>
                      <a:lnTo>
                        <a:pt x="117012" y="34637"/>
                      </a:lnTo>
                      <a:cubicBezTo>
                        <a:pt x="117012" y="30926"/>
                        <a:pt x="114003" y="27917"/>
                        <a:pt x="110292" y="27917"/>
                      </a:cubicBezTo>
                      <a:close/>
                      <a:moveTo>
                        <a:pt x="58968" y="41105"/>
                      </a:moveTo>
                      <a:cubicBezTo>
                        <a:pt x="52241" y="41105"/>
                        <a:pt x="46788" y="35652"/>
                        <a:pt x="46788" y="28925"/>
                      </a:cubicBezTo>
                      <a:cubicBezTo>
                        <a:pt x="46788" y="22198"/>
                        <a:pt x="52241" y="16745"/>
                        <a:pt x="58968" y="16745"/>
                      </a:cubicBezTo>
                      <a:cubicBezTo>
                        <a:pt x="65695" y="16745"/>
                        <a:pt x="71148" y="22198"/>
                        <a:pt x="71148" y="28925"/>
                      </a:cubicBezTo>
                      <a:cubicBezTo>
                        <a:pt x="71148" y="35652"/>
                        <a:pt x="65695" y="41105"/>
                        <a:pt x="58968" y="41105"/>
                      </a:cubicBezTo>
                      <a:close/>
                    </a:path>
                  </a:pathLst>
                </a:custGeom>
                <a:solidFill>
                  <a:srgbClr val="FFB361"/>
                </a:solidFill>
                <a:ln w="8391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endParaRPr lang="fa-IR"/>
                </a:p>
              </p:txBody>
            </p:sp>
            <p:sp>
              <p:nvSpPr>
                <p:cNvPr id="11" name="Freeform: Shape 10">
                  <a:extLst>
                    <a:ext uri="{FF2B5EF4-FFF2-40B4-BE49-F238E27FC236}">
                      <a16:creationId xmlns:a16="http://schemas.microsoft.com/office/drawing/2014/main" id="{EE50FAA1-344A-7889-E90C-28703D53CEAA}"/>
                    </a:ext>
                  </a:extLst>
                </p:cNvPr>
                <p:cNvSpPr/>
                <p:nvPr/>
              </p:nvSpPr>
              <p:spPr>
                <a:xfrm>
                  <a:off x="4193307" y="947919"/>
                  <a:ext cx="28392" cy="28392"/>
                </a:xfrm>
                <a:custGeom>
                  <a:avLst/>
                  <a:gdLst>
                    <a:gd name="connsiteX0" fmla="*/ 28392 w 28392"/>
                    <a:gd name="connsiteY0" fmla="*/ 14112 h 28392"/>
                    <a:gd name="connsiteX1" fmla="*/ 14280 w 28392"/>
                    <a:gd name="connsiteY1" fmla="*/ 28392 h 28392"/>
                    <a:gd name="connsiteX2" fmla="*/ 0 w 28392"/>
                    <a:gd name="connsiteY2" fmla="*/ 14280 h 28392"/>
                    <a:gd name="connsiteX3" fmla="*/ 14112 w 28392"/>
                    <a:gd name="connsiteY3" fmla="*/ 0 h 28392"/>
                    <a:gd name="connsiteX4" fmla="*/ 14196 w 28392"/>
                    <a:gd name="connsiteY4" fmla="*/ 0 h 28392"/>
                    <a:gd name="connsiteX5" fmla="*/ 28392 w 28392"/>
                    <a:gd name="connsiteY5" fmla="*/ 14112 h 283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8392" h="28392">
                      <a:moveTo>
                        <a:pt x="28392" y="14112"/>
                      </a:moveTo>
                      <a:cubicBezTo>
                        <a:pt x="28438" y="21952"/>
                        <a:pt x="22120" y="28345"/>
                        <a:pt x="14280" y="28392"/>
                      </a:cubicBezTo>
                      <a:cubicBezTo>
                        <a:pt x="6440" y="28438"/>
                        <a:pt x="47" y="22120"/>
                        <a:pt x="0" y="14280"/>
                      </a:cubicBezTo>
                      <a:cubicBezTo>
                        <a:pt x="-46" y="6440"/>
                        <a:pt x="6272" y="47"/>
                        <a:pt x="14112" y="0"/>
                      </a:cubicBezTo>
                      <a:cubicBezTo>
                        <a:pt x="14140" y="0"/>
                        <a:pt x="14168" y="0"/>
                        <a:pt x="14196" y="0"/>
                      </a:cubicBezTo>
                      <a:cubicBezTo>
                        <a:pt x="22004" y="0"/>
                        <a:pt x="28346" y="6304"/>
                        <a:pt x="28392" y="14112"/>
                      </a:cubicBezTo>
                      <a:close/>
                    </a:path>
                  </a:pathLst>
                </a:custGeom>
                <a:solidFill>
                  <a:srgbClr val="6745FF"/>
                </a:solidFill>
                <a:ln w="8391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endParaRPr lang="fa-IR"/>
                </a:p>
              </p:txBody>
            </p:sp>
            <p:sp>
              <p:nvSpPr>
                <p:cNvPr id="12" name="Freeform: Shape 11">
                  <a:extLst>
                    <a:ext uri="{FF2B5EF4-FFF2-40B4-BE49-F238E27FC236}">
                      <a16:creationId xmlns:a16="http://schemas.microsoft.com/office/drawing/2014/main" id="{CBFAFC9C-1B85-F70A-EE57-7C952BEB015B}"/>
                    </a:ext>
                  </a:extLst>
                </p:cNvPr>
                <p:cNvSpPr/>
                <p:nvPr/>
              </p:nvSpPr>
              <p:spPr>
                <a:xfrm>
                  <a:off x="4188014" y="980595"/>
                  <a:ext cx="39732" cy="28896"/>
                </a:xfrm>
                <a:custGeom>
                  <a:avLst/>
                  <a:gdLst>
                    <a:gd name="connsiteX0" fmla="*/ 8484 w 39732"/>
                    <a:gd name="connsiteY0" fmla="*/ 1 h 28896"/>
                    <a:gd name="connsiteX1" fmla="*/ 31332 w 39732"/>
                    <a:gd name="connsiteY1" fmla="*/ 1 h 28896"/>
                    <a:gd name="connsiteX2" fmla="*/ 39732 w 39732"/>
                    <a:gd name="connsiteY2" fmla="*/ 8401 h 28896"/>
                    <a:gd name="connsiteX3" fmla="*/ 39732 w 39732"/>
                    <a:gd name="connsiteY3" fmla="*/ 28897 h 28896"/>
                    <a:gd name="connsiteX4" fmla="*/ 39732 w 39732"/>
                    <a:gd name="connsiteY4" fmla="*/ 28897 h 28896"/>
                    <a:gd name="connsiteX5" fmla="*/ 0 w 39732"/>
                    <a:gd name="connsiteY5" fmla="*/ 28897 h 28896"/>
                    <a:gd name="connsiteX6" fmla="*/ 0 w 39732"/>
                    <a:gd name="connsiteY6" fmla="*/ 28897 h 28896"/>
                    <a:gd name="connsiteX7" fmla="*/ 0 w 39732"/>
                    <a:gd name="connsiteY7" fmla="*/ 8485 h 28896"/>
                    <a:gd name="connsiteX8" fmla="*/ 8316 w 39732"/>
                    <a:gd name="connsiteY8" fmla="*/ 1 h 28896"/>
                    <a:gd name="connsiteX9" fmla="*/ 8484 w 39732"/>
                    <a:gd name="connsiteY9" fmla="*/ 1 h 2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9732" h="28896">
                      <a:moveTo>
                        <a:pt x="8484" y="1"/>
                      </a:moveTo>
                      <a:lnTo>
                        <a:pt x="31332" y="1"/>
                      </a:lnTo>
                      <a:cubicBezTo>
                        <a:pt x="35972" y="1"/>
                        <a:pt x="39732" y="3761"/>
                        <a:pt x="39732" y="8401"/>
                      </a:cubicBezTo>
                      <a:lnTo>
                        <a:pt x="39732" y="28897"/>
                      </a:lnTo>
                      <a:lnTo>
                        <a:pt x="39732" y="28897"/>
                      </a:lnTo>
                      <a:lnTo>
                        <a:pt x="0" y="28897"/>
                      </a:lnTo>
                      <a:lnTo>
                        <a:pt x="0" y="28897"/>
                      </a:lnTo>
                      <a:lnTo>
                        <a:pt x="0" y="8485"/>
                      </a:lnTo>
                      <a:cubicBezTo>
                        <a:pt x="-46" y="3845"/>
                        <a:pt x="3677" y="47"/>
                        <a:pt x="8316" y="1"/>
                      </a:cubicBezTo>
                      <a:cubicBezTo>
                        <a:pt x="8372" y="0"/>
                        <a:pt x="8428" y="0"/>
                        <a:pt x="8484" y="1"/>
                      </a:cubicBezTo>
                      <a:close/>
                    </a:path>
                  </a:pathLst>
                </a:custGeom>
                <a:solidFill>
                  <a:srgbClr val="6745FF"/>
                </a:solidFill>
                <a:ln w="8391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endParaRPr lang="fa-IR"/>
                </a:p>
              </p:txBody>
            </p:sp>
            <p:sp>
              <p:nvSpPr>
                <p:cNvPr id="13" name="Freeform: Shape 12">
                  <a:extLst>
                    <a:ext uri="{FF2B5EF4-FFF2-40B4-BE49-F238E27FC236}">
                      <a16:creationId xmlns:a16="http://schemas.microsoft.com/office/drawing/2014/main" id="{16D6C5AE-C987-12C9-C907-F9F43DCC9A85}"/>
                    </a:ext>
                  </a:extLst>
                </p:cNvPr>
                <p:cNvSpPr/>
                <p:nvPr/>
              </p:nvSpPr>
              <p:spPr>
                <a:xfrm>
                  <a:off x="4268655" y="958252"/>
                  <a:ext cx="97355" cy="8399"/>
                </a:xfrm>
                <a:custGeom>
                  <a:avLst/>
                  <a:gdLst>
                    <a:gd name="connsiteX0" fmla="*/ 93156 w 97355"/>
                    <a:gd name="connsiteY0" fmla="*/ 8400 h 8399"/>
                    <a:gd name="connsiteX1" fmla="*/ 4200 w 97355"/>
                    <a:gd name="connsiteY1" fmla="*/ 8400 h 8399"/>
                    <a:gd name="connsiteX2" fmla="*/ 0 w 97355"/>
                    <a:gd name="connsiteY2" fmla="*/ 4200 h 8399"/>
                    <a:gd name="connsiteX3" fmla="*/ 4200 w 97355"/>
                    <a:gd name="connsiteY3" fmla="*/ 0 h 8399"/>
                    <a:gd name="connsiteX4" fmla="*/ 93156 w 97355"/>
                    <a:gd name="connsiteY4" fmla="*/ 0 h 8399"/>
                    <a:gd name="connsiteX5" fmla="*/ 97356 w 97355"/>
                    <a:gd name="connsiteY5" fmla="*/ 4200 h 8399"/>
                    <a:gd name="connsiteX6" fmla="*/ 93156 w 97355"/>
                    <a:gd name="connsiteY6" fmla="*/ 8400 h 83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97355" h="8399">
                      <a:moveTo>
                        <a:pt x="93156" y="8400"/>
                      </a:moveTo>
                      <a:lnTo>
                        <a:pt x="4200" y="8400"/>
                      </a:lnTo>
                      <a:cubicBezTo>
                        <a:pt x="1881" y="8400"/>
                        <a:pt x="0" y="6519"/>
                        <a:pt x="0" y="4200"/>
                      </a:cubicBezTo>
                      <a:cubicBezTo>
                        <a:pt x="0" y="1881"/>
                        <a:pt x="1881" y="0"/>
                        <a:pt x="4200" y="0"/>
                      </a:cubicBezTo>
                      <a:lnTo>
                        <a:pt x="93156" y="0"/>
                      </a:lnTo>
                      <a:cubicBezTo>
                        <a:pt x="95475" y="0"/>
                        <a:pt x="97356" y="1881"/>
                        <a:pt x="97356" y="4200"/>
                      </a:cubicBezTo>
                      <a:cubicBezTo>
                        <a:pt x="97311" y="6501"/>
                        <a:pt x="95457" y="8355"/>
                        <a:pt x="93156" y="8400"/>
                      </a:cubicBezTo>
                      <a:close/>
                    </a:path>
                  </a:pathLst>
                </a:custGeom>
                <a:solidFill>
                  <a:srgbClr val="6745FF"/>
                </a:solidFill>
                <a:ln w="8391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endParaRPr lang="fa-IR"/>
                </a:p>
              </p:txBody>
            </p:sp>
            <p:sp>
              <p:nvSpPr>
                <p:cNvPr id="14" name="Freeform: Shape 13">
                  <a:extLst>
                    <a:ext uri="{FF2B5EF4-FFF2-40B4-BE49-F238E27FC236}">
                      <a16:creationId xmlns:a16="http://schemas.microsoft.com/office/drawing/2014/main" id="{767C7E7F-7D60-CD8C-FB19-10E9F42E4E67}"/>
                    </a:ext>
                  </a:extLst>
                </p:cNvPr>
                <p:cNvSpPr/>
                <p:nvPr/>
              </p:nvSpPr>
              <p:spPr>
                <a:xfrm>
                  <a:off x="4268655" y="985719"/>
                  <a:ext cx="153047" cy="8400"/>
                </a:xfrm>
                <a:custGeom>
                  <a:avLst/>
                  <a:gdLst>
                    <a:gd name="connsiteX0" fmla="*/ 148848 w 153047"/>
                    <a:gd name="connsiteY0" fmla="*/ 8400 h 8400"/>
                    <a:gd name="connsiteX1" fmla="*/ 4200 w 153047"/>
                    <a:gd name="connsiteY1" fmla="*/ 8400 h 8400"/>
                    <a:gd name="connsiteX2" fmla="*/ 0 w 153047"/>
                    <a:gd name="connsiteY2" fmla="*/ 4200 h 8400"/>
                    <a:gd name="connsiteX3" fmla="*/ 4200 w 153047"/>
                    <a:gd name="connsiteY3" fmla="*/ 0 h 8400"/>
                    <a:gd name="connsiteX4" fmla="*/ 148848 w 153047"/>
                    <a:gd name="connsiteY4" fmla="*/ 0 h 8400"/>
                    <a:gd name="connsiteX5" fmla="*/ 153048 w 153047"/>
                    <a:gd name="connsiteY5" fmla="*/ 4200 h 8400"/>
                    <a:gd name="connsiteX6" fmla="*/ 148848 w 153047"/>
                    <a:gd name="connsiteY6" fmla="*/ 8400 h 8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53047" h="8400">
                      <a:moveTo>
                        <a:pt x="148848" y="8400"/>
                      </a:moveTo>
                      <a:lnTo>
                        <a:pt x="4200" y="8400"/>
                      </a:lnTo>
                      <a:cubicBezTo>
                        <a:pt x="1881" y="8400"/>
                        <a:pt x="0" y="6519"/>
                        <a:pt x="0" y="4200"/>
                      </a:cubicBezTo>
                      <a:cubicBezTo>
                        <a:pt x="0" y="1881"/>
                        <a:pt x="1881" y="0"/>
                        <a:pt x="4200" y="0"/>
                      </a:cubicBezTo>
                      <a:lnTo>
                        <a:pt x="148848" y="0"/>
                      </a:lnTo>
                      <a:cubicBezTo>
                        <a:pt x="151167" y="0"/>
                        <a:pt x="153048" y="1881"/>
                        <a:pt x="153048" y="4200"/>
                      </a:cubicBezTo>
                      <a:cubicBezTo>
                        <a:pt x="153003" y="6501"/>
                        <a:pt x="151149" y="8355"/>
                        <a:pt x="148848" y="8400"/>
                      </a:cubicBezTo>
                      <a:close/>
                    </a:path>
                  </a:pathLst>
                </a:custGeom>
                <a:solidFill>
                  <a:srgbClr val="6745FF"/>
                </a:solidFill>
                <a:ln w="8391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endParaRPr lang="fa-IR"/>
                </a:p>
              </p:txBody>
            </p:sp>
            <p:sp>
              <p:nvSpPr>
                <p:cNvPr id="15" name="Freeform: Shape 14">
                  <a:extLst>
                    <a:ext uri="{FF2B5EF4-FFF2-40B4-BE49-F238E27FC236}">
                      <a16:creationId xmlns:a16="http://schemas.microsoft.com/office/drawing/2014/main" id="{D65D2E97-85B0-92A5-C5BC-351B67809C08}"/>
                    </a:ext>
                  </a:extLst>
                </p:cNvPr>
                <p:cNvSpPr/>
                <p:nvPr/>
              </p:nvSpPr>
              <p:spPr>
                <a:xfrm>
                  <a:off x="4268655" y="1065016"/>
                  <a:ext cx="97355" cy="8400"/>
                </a:xfrm>
                <a:custGeom>
                  <a:avLst/>
                  <a:gdLst>
                    <a:gd name="connsiteX0" fmla="*/ 93156 w 97355"/>
                    <a:gd name="connsiteY0" fmla="*/ 8400 h 8400"/>
                    <a:gd name="connsiteX1" fmla="*/ 4200 w 97355"/>
                    <a:gd name="connsiteY1" fmla="*/ 8400 h 8400"/>
                    <a:gd name="connsiteX2" fmla="*/ 0 w 97355"/>
                    <a:gd name="connsiteY2" fmla="*/ 4200 h 8400"/>
                    <a:gd name="connsiteX3" fmla="*/ 4200 w 97355"/>
                    <a:gd name="connsiteY3" fmla="*/ 0 h 8400"/>
                    <a:gd name="connsiteX4" fmla="*/ 93156 w 97355"/>
                    <a:gd name="connsiteY4" fmla="*/ 0 h 8400"/>
                    <a:gd name="connsiteX5" fmla="*/ 97356 w 97355"/>
                    <a:gd name="connsiteY5" fmla="*/ 4200 h 8400"/>
                    <a:gd name="connsiteX6" fmla="*/ 93156 w 97355"/>
                    <a:gd name="connsiteY6" fmla="*/ 8400 h 8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97355" h="8400">
                      <a:moveTo>
                        <a:pt x="93156" y="8400"/>
                      </a:moveTo>
                      <a:lnTo>
                        <a:pt x="4200" y="8400"/>
                      </a:lnTo>
                      <a:cubicBezTo>
                        <a:pt x="1881" y="8400"/>
                        <a:pt x="0" y="6519"/>
                        <a:pt x="0" y="4200"/>
                      </a:cubicBezTo>
                      <a:cubicBezTo>
                        <a:pt x="0" y="1881"/>
                        <a:pt x="1881" y="0"/>
                        <a:pt x="4200" y="0"/>
                      </a:cubicBezTo>
                      <a:lnTo>
                        <a:pt x="93156" y="0"/>
                      </a:lnTo>
                      <a:cubicBezTo>
                        <a:pt x="95475" y="0"/>
                        <a:pt x="97356" y="1881"/>
                        <a:pt x="97356" y="4200"/>
                      </a:cubicBezTo>
                      <a:cubicBezTo>
                        <a:pt x="97356" y="6519"/>
                        <a:pt x="95475" y="8400"/>
                        <a:pt x="93156" y="8400"/>
                      </a:cubicBezTo>
                      <a:close/>
                    </a:path>
                  </a:pathLst>
                </a:custGeom>
                <a:solidFill>
                  <a:srgbClr val="6745FF"/>
                </a:solidFill>
                <a:ln w="8391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endParaRPr lang="fa-IR"/>
                </a:p>
              </p:txBody>
            </p:sp>
            <p:sp>
              <p:nvSpPr>
                <p:cNvPr id="16" name="Freeform: Shape 15">
                  <a:extLst>
                    <a:ext uri="{FF2B5EF4-FFF2-40B4-BE49-F238E27FC236}">
                      <a16:creationId xmlns:a16="http://schemas.microsoft.com/office/drawing/2014/main" id="{CE14518B-DFCC-C1BE-AA82-54546A30B318}"/>
                    </a:ext>
                  </a:extLst>
                </p:cNvPr>
                <p:cNvSpPr/>
                <p:nvPr/>
              </p:nvSpPr>
              <p:spPr>
                <a:xfrm>
                  <a:off x="4268655" y="1092484"/>
                  <a:ext cx="153047" cy="8399"/>
                </a:xfrm>
                <a:custGeom>
                  <a:avLst/>
                  <a:gdLst>
                    <a:gd name="connsiteX0" fmla="*/ 148848 w 153047"/>
                    <a:gd name="connsiteY0" fmla="*/ 8400 h 8399"/>
                    <a:gd name="connsiteX1" fmla="*/ 4200 w 153047"/>
                    <a:gd name="connsiteY1" fmla="*/ 8400 h 8399"/>
                    <a:gd name="connsiteX2" fmla="*/ 0 w 153047"/>
                    <a:gd name="connsiteY2" fmla="*/ 4200 h 8399"/>
                    <a:gd name="connsiteX3" fmla="*/ 4200 w 153047"/>
                    <a:gd name="connsiteY3" fmla="*/ 0 h 8399"/>
                    <a:gd name="connsiteX4" fmla="*/ 148848 w 153047"/>
                    <a:gd name="connsiteY4" fmla="*/ 0 h 8399"/>
                    <a:gd name="connsiteX5" fmla="*/ 153048 w 153047"/>
                    <a:gd name="connsiteY5" fmla="*/ 4200 h 8399"/>
                    <a:gd name="connsiteX6" fmla="*/ 148848 w 153047"/>
                    <a:gd name="connsiteY6" fmla="*/ 8400 h 83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53047" h="8399">
                      <a:moveTo>
                        <a:pt x="148848" y="8400"/>
                      </a:moveTo>
                      <a:lnTo>
                        <a:pt x="4200" y="8400"/>
                      </a:lnTo>
                      <a:cubicBezTo>
                        <a:pt x="1881" y="8400"/>
                        <a:pt x="0" y="6519"/>
                        <a:pt x="0" y="4200"/>
                      </a:cubicBezTo>
                      <a:cubicBezTo>
                        <a:pt x="0" y="1881"/>
                        <a:pt x="1881" y="0"/>
                        <a:pt x="4200" y="0"/>
                      </a:cubicBezTo>
                      <a:lnTo>
                        <a:pt x="148848" y="0"/>
                      </a:lnTo>
                      <a:cubicBezTo>
                        <a:pt x="151149" y="45"/>
                        <a:pt x="153003" y="1899"/>
                        <a:pt x="153048" y="4200"/>
                      </a:cubicBezTo>
                      <a:cubicBezTo>
                        <a:pt x="153048" y="6519"/>
                        <a:pt x="151167" y="8400"/>
                        <a:pt x="148848" y="8400"/>
                      </a:cubicBezTo>
                      <a:close/>
                    </a:path>
                  </a:pathLst>
                </a:custGeom>
                <a:solidFill>
                  <a:srgbClr val="6745FF"/>
                </a:solidFill>
                <a:ln w="8391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endParaRPr lang="fa-IR"/>
                </a:p>
              </p:txBody>
            </p:sp>
            <p:sp>
              <p:nvSpPr>
                <p:cNvPr id="17" name="Freeform: Shape 16">
                  <a:extLst>
                    <a:ext uri="{FF2B5EF4-FFF2-40B4-BE49-F238E27FC236}">
                      <a16:creationId xmlns:a16="http://schemas.microsoft.com/office/drawing/2014/main" id="{C22BFFCE-ECCC-DBC4-94EC-2378AEB0B50F}"/>
                    </a:ext>
                  </a:extLst>
                </p:cNvPr>
                <p:cNvSpPr/>
                <p:nvPr/>
              </p:nvSpPr>
              <p:spPr>
                <a:xfrm>
                  <a:off x="4268655" y="1148259"/>
                  <a:ext cx="97355" cy="8400"/>
                </a:xfrm>
                <a:custGeom>
                  <a:avLst/>
                  <a:gdLst>
                    <a:gd name="connsiteX0" fmla="*/ 93156 w 97355"/>
                    <a:gd name="connsiteY0" fmla="*/ 8400 h 8400"/>
                    <a:gd name="connsiteX1" fmla="*/ 4200 w 97355"/>
                    <a:gd name="connsiteY1" fmla="*/ 8400 h 8400"/>
                    <a:gd name="connsiteX2" fmla="*/ 0 w 97355"/>
                    <a:gd name="connsiteY2" fmla="*/ 4200 h 8400"/>
                    <a:gd name="connsiteX3" fmla="*/ 4200 w 97355"/>
                    <a:gd name="connsiteY3" fmla="*/ 0 h 8400"/>
                    <a:gd name="connsiteX4" fmla="*/ 93156 w 97355"/>
                    <a:gd name="connsiteY4" fmla="*/ 0 h 8400"/>
                    <a:gd name="connsiteX5" fmla="*/ 97356 w 97355"/>
                    <a:gd name="connsiteY5" fmla="*/ 4200 h 8400"/>
                    <a:gd name="connsiteX6" fmla="*/ 93156 w 97355"/>
                    <a:gd name="connsiteY6" fmla="*/ 8400 h 8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97355" h="8400">
                      <a:moveTo>
                        <a:pt x="93156" y="8400"/>
                      </a:moveTo>
                      <a:lnTo>
                        <a:pt x="4200" y="8400"/>
                      </a:lnTo>
                      <a:cubicBezTo>
                        <a:pt x="1881" y="8400"/>
                        <a:pt x="0" y="6519"/>
                        <a:pt x="0" y="4200"/>
                      </a:cubicBezTo>
                      <a:cubicBezTo>
                        <a:pt x="0" y="1881"/>
                        <a:pt x="1881" y="0"/>
                        <a:pt x="4200" y="0"/>
                      </a:cubicBezTo>
                      <a:lnTo>
                        <a:pt x="93156" y="0"/>
                      </a:lnTo>
                      <a:cubicBezTo>
                        <a:pt x="95475" y="0"/>
                        <a:pt x="97356" y="1881"/>
                        <a:pt x="97356" y="4200"/>
                      </a:cubicBezTo>
                      <a:cubicBezTo>
                        <a:pt x="97356" y="6519"/>
                        <a:pt x="95475" y="8400"/>
                        <a:pt x="93156" y="8400"/>
                      </a:cubicBezTo>
                      <a:close/>
                    </a:path>
                  </a:pathLst>
                </a:custGeom>
                <a:solidFill>
                  <a:srgbClr val="6745FF"/>
                </a:solidFill>
                <a:ln w="8391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endParaRPr lang="fa-IR"/>
                </a:p>
              </p:txBody>
            </p:sp>
            <p:sp>
              <p:nvSpPr>
                <p:cNvPr id="18" name="Freeform: Shape 17">
                  <a:extLst>
                    <a:ext uri="{FF2B5EF4-FFF2-40B4-BE49-F238E27FC236}">
                      <a16:creationId xmlns:a16="http://schemas.microsoft.com/office/drawing/2014/main" id="{2D28FCC7-65FC-AA78-E1BF-E47C20E71510}"/>
                    </a:ext>
                  </a:extLst>
                </p:cNvPr>
                <p:cNvSpPr/>
                <p:nvPr/>
              </p:nvSpPr>
              <p:spPr>
                <a:xfrm>
                  <a:off x="4268655" y="1175476"/>
                  <a:ext cx="153047" cy="8400"/>
                </a:xfrm>
                <a:custGeom>
                  <a:avLst/>
                  <a:gdLst>
                    <a:gd name="connsiteX0" fmla="*/ 148848 w 153047"/>
                    <a:gd name="connsiteY0" fmla="*/ 8400 h 8400"/>
                    <a:gd name="connsiteX1" fmla="*/ 4200 w 153047"/>
                    <a:gd name="connsiteY1" fmla="*/ 8400 h 8400"/>
                    <a:gd name="connsiteX2" fmla="*/ 0 w 153047"/>
                    <a:gd name="connsiteY2" fmla="*/ 4200 h 8400"/>
                    <a:gd name="connsiteX3" fmla="*/ 4200 w 153047"/>
                    <a:gd name="connsiteY3" fmla="*/ 0 h 8400"/>
                    <a:gd name="connsiteX4" fmla="*/ 148848 w 153047"/>
                    <a:gd name="connsiteY4" fmla="*/ 0 h 8400"/>
                    <a:gd name="connsiteX5" fmla="*/ 153048 w 153047"/>
                    <a:gd name="connsiteY5" fmla="*/ 4200 h 8400"/>
                    <a:gd name="connsiteX6" fmla="*/ 148848 w 153047"/>
                    <a:gd name="connsiteY6" fmla="*/ 8400 h 8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53047" h="8400">
                      <a:moveTo>
                        <a:pt x="148848" y="8400"/>
                      </a:moveTo>
                      <a:lnTo>
                        <a:pt x="4200" y="8400"/>
                      </a:lnTo>
                      <a:cubicBezTo>
                        <a:pt x="1881" y="8400"/>
                        <a:pt x="0" y="6519"/>
                        <a:pt x="0" y="4200"/>
                      </a:cubicBezTo>
                      <a:cubicBezTo>
                        <a:pt x="0" y="1881"/>
                        <a:pt x="1881" y="0"/>
                        <a:pt x="4200" y="0"/>
                      </a:cubicBezTo>
                      <a:lnTo>
                        <a:pt x="148848" y="0"/>
                      </a:lnTo>
                      <a:cubicBezTo>
                        <a:pt x="151149" y="45"/>
                        <a:pt x="153003" y="1899"/>
                        <a:pt x="153048" y="4200"/>
                      </a:cubicBezTo>
                      <a:cubicBezTo>
                        <a:pt x="153048" y="6519"/>
                        <a:pt x="151167" y="8400"/>
                        <a:pt x="148848" y="8400"/>
                      </a:cubicBezTo>
                      <a:close/>
                    </a:path>
                  </a:pathLst>
                </a:custGeom>
                <a:solidFill>
                  <a:srgbClr val="6745FF"/>
                </a:solidFill>
                <a:ln w="8391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endParaRPr lang="fa-IR"/>
                </a:p>
              </p:txBody>
            </p:sp>
            <p:sp>
              <p:nvSpPr>
                <p:cNvPr id="19" name="Freeform: Shape 18">
                  <a:extLst>
                    <a:ext uri="{FF2B5EF4-FFF2-40B4-BE49-F238E27FC236}">
                      <a16:creationId xmlns:a16="http://schemas.microsoft.com/office/drawing/2014/main" id="{51B4A998-19B5-3DE3-3267-E1D41AD70061}"/>
                    </a:ext>
                  </a:extLst>
                </p:cNvPr>
                <p:cNvSpPr/>
                <p:nvPr/>
              </p:nvSpPr>
              <p:spPr>
                <a:xfrm>
                  <a:off x="4268655" y="1231503"/>
                  <a:ext cx="97355" cy="8400"/>
                </a:xfrm>
                <a:custGeom>
                  <a:avLst/>
                  <a:gdLst>
                    <a:gd name="connsiteX0" fmla="*/ 93156 w 97355"/>
                    <a:gd name="connsiteY0" fmla="*/ 8400 h 8400"/>
                    <a:gd name="connsiteX1" fmla="*/ 4200 w 97355"/>
                    <a:gd name="connsiteY1" fmla="*/ 8400 h 8400"/>
                    <a:gd name="connsiteX2" fmla="*/ 0 w 97355"/>
                    <a:gd name="connsiteY2" fmla="*/ 4200 h 8400"/>
                    <a:gd name="connsiteX3" fmla="*/ 4200 w 97355"/>
                    <a:gd name="connsiteY3" fmla="*/ 0 h 8400"/>
                    <a:gd name="connsiteX4" fmla="*/ 93156 w 97355"/>
                    <a:gd name="connsiteY4" fmla="*/ 0 h 8400"/>
                    <a:gd name="connsiteX5" fmla="*/ 97356 w 97355"/>
                    <a:gd name="connsiteY5" fmla="*/ 4200 h 8400"/>
                    <a:gd name="connsiteX6" fmla="*/ 93156 w 97355"/>
                    <a:gd name="connsiteY6" fmla="*/ 8400 h 8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97355" h="8400">
                      <a:moveTo>
                        <a:pt x="93156" y="8400"/>
                      </a:moveTo>
                      <a:lnTo>
                        <a:pt x="4200" y="8400"/>
                      </a:lnTo>
                      <a:cubicBezTo>
                        <a:pt x="1881" y="8400"/>
                        <a:pt x="0" y="6519"/>
                        <a:pt x="0" y="4200"/>
                      </a:cubicBezTo>
                      <a:cubicBezTo>
                        <a:pt x="0" y="1881"/>
                        <a:pt x="1881" y="0"/>
                        <a:pt x="4200" y="0"/>
                      </a:cubicBezTo>
                      <a:lnTo>
                        <a:pt x="93156" y="0"/>
                      </a:lnTo>
                      <a:cubicBezTo>
                        <a:pt x="95475" y="0"/>
                        <a:pt x="97356" y="1881"/>
                        <a:pt x="97356" y="4200"/>
                      </a:cubicBezTo>
                      <a:cubicBezTo>
                        <a:pt x="97356" y="6519"/>
                        <a:pt x="95475" y="8400"/>
                        <a:pt x="93156" y="8400"/>
                      </a:cubicBezTo>
                      <a:close/>
                    </a:path>
                  </a:pathLst>
                </a:custGeom>
                <a:solidFill>
                  <a:srgbClr val="6745FF"/>
                </a:solidFill>
                <a:ln w="8391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endParaRPr lang="fa-IR"/>
                </a:p>
              </p:txBody>
            </p:sp>
            <p:sp>
              <p:nvSpPr>
                <p:cNvPr id="20" name="Freeform: Shape 19">
                  <a:extLst>
                    <a:ext uri="{FF2B5EF4-FFF2-40B4-BE49-F238E27FC236}">
                      <a16:creationId xmlns:a16="http://schemas.microsoft.com/office/drawing/2014/main" id="{6BBAE656-556C-D29C-A937-7549DEB24F04}"/>
                    </a:ext>
                  </a:extLst>
                </p:cNvPr>
                <p:cNvSpPr/>
                <p:nvPr/>
              </p:nvSpPr>
              <p:spPr>
                <a:xfrm>
                  <a:off x="4268655" y="1258971"/>
                  <a:ext cx="153047" cy="8400"/>
                </a:xfrm>
                <a:custGeom>
                  <a:avLst/>
                  <a:gdLst>
                    <a:gd name="connsiteX0" fmla="*/ 148848 w 153047"/>
                    <a:gd name="connsiteY0" fmla="*/ 8400 h 8400"/>
                    <a:gd name="connsiteX1" fmla="*/ 4200 w 153047"/>
                    <a:gd name="connsiteY1" fmla="*/ 8400 h 8400"/>
                    <a:gd name="connsiteX2" fmla="*/ 0 w 153047"/>
                    <a:gd name="connsiteY2" fmla="*/ 4200 h 8400"/>
                    <a:gd name="connsiteX3" fmla="*/ 4200 w 153047"/>
                    <a:gd name="connsiteY3" fmla="*/ 0 h 8400"/>
                    <a:gd name="connsiteX4" fmla="*/ 148848 w 153047"/>
                    <a:gd name="connsiteY4" fmla="*/ 0 h 8400"/>
                    <a:gd name="connsiteX5" fmla="*/ 153048 w 153047"/>
                    <a:gd name="connsiteY5" fmla="*/ 4200 h 8400"/>
                    <a:gd name="connsiteX6" fmla="*/ 148848 w 153047"/>
                    <a:gd name="connsiteY6" fmla="*/ 8400 h 8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53047" h="8400">
                      <a:moveTo>
                        <a:pt x="148848" y="8400"/>
                      </a:moveTo>
                      <a:lnTo>
                        <a:pt x="4200" y="8400"/>
                      </a:lnTo>
                      <a:cubicBezTo>
                        <a:pt x="1881" y="8400"/>
                        <a:pt x="0" y="6519"/>
                        <a:pt x="0" y="4200"/>
                      </a:cubicBezTo>
                      <a:cubicBezTo>
                        <a:pt x="0" y="1881"/>
                        <a:pt x="1881" y="0"/>
                        <a:pt x="4200" y="0"/>
                      </a:cubicBezTo>
                      <a:lnTo>
                        <a:pt x="148848" y="0"/>
                      </a:lnTo>
                      <a:cubicBezTo>
                        <a:pt x="151149" y="45"/>
                        <a:pt x="153003" y="1899"/>
                        <a:pt x="153048" y="4200"/>
                      </a:cubicBezTo>
                      <a:cubicBezTo>
                        <a:pt x="153048" y="6519"/>
                        <a:pt x="151167" y="8400"/>
                        <a:pt x="148848" y="8400"/>
                      </a:cubicBezTo>
                      <a:close/>
                    </a:path>
                  </a:pathLst>
                </a:custGeom>
                <a:solidFill>
                  <a:srgbClr val="6745FF"/>
                </a:solidFill>
                <a:ln w="8391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endParaRPr lang="fa-IR"/>
                </a:p>
              </p:txBody>
            </p:sp>
            <p:sp>
              <p:nvSpPr>
                <p:cNvPr id="21" name="Freeform: Shape 20">
                  <a:extLst>
                    <a:ext uri="{FF2B5EF4-FFF2-40B4-BE49-F238E27FC236}">
                      <a16:creationId xmlns:a16="http://schemas.microsoft.com/office/drawing/2014/main" id="{16D680C4-F5E0-413F-9BAB-648D57410651}"/>
                    </a:ext>
                  </a:extLst>
                </p:cNvPr>
                <p:cNvSpPr/>
                <p:nvPr/>
              </p:nvSpPr>
              <p:spPr>
                <a:xfrm>
                  <a:off x="4179531" y="1059388"/>
                  <a:ext cx="55944" cy="55944"/>
                </a:xfrm>
                <a:custGeom>
                  <a:avLst/>
                  <a:gdLst>
                    <a:gd name="connsiteX0" fmla="*/ 55944 w 55944"/>
                    <a:gd name="connsiteY0" fmla="*/ 27972 h 55944"/>
                    <a:gd name="connsiteX1" fmla="*/ 27972 w 55944"/>
                    <a:gd name="connsiteY1" fmla="*/ 55944 h 55944"/>
                    <a:gd name="connsiteX2" fmla="*/ 0 w 55944"/>
                    <a:gd name="connsiteY2" fmla="*/ 27972 h 55944"/>
                    <a:gd name="connsiteX3" fmla="*/ 27972 w 55944"/>
                    <a:gd name="connsiteY3" fmla="*/ 0 h 55944"/>
                    <a:gd name="connsiteX4" fmla="*/ 55944 w 55944"/>
                    <a:gd name="connsiteY4" fmla="*/ 27972 h 559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5944" h="55944">
                      <a:moveTo>
                        <a:pt x="55944" y="27972"/>
                      </a:moveTo>
                      <a:cubicBezTo>
                        <a:pt x="55944" y="43421"/>
                        <a:pt x="43421" y="55944"/>
                        <a:pt x="27972" y="55944"/>
                      </a:cubicBezTo>
                      <a:cubicBezTo>
                        <a:pt x="12523" y="55944"/>
                        <a:pt x="0" y="43421"/>
                        <a:pt x="0" y="27972"/>
                      </a:cubicBezTo>
                      <a:cubicBezTo>
                        <a:pt x="0" y="12523"/>
                        <a:pt x="12523" y="0"/>
                        <a:pt x="27972" y="0"/>
                      </a:cubicBezTo>
                      <a:cubicBezTo>
                        <a:pt x="43421" y="0"/>
                        <a:pt x="55944" y="12523"/>
                        <a:pt x="55944" y="27972"/>
                      </a:cubicBezTo>
                      <a:close/>
                    </a:path>
                  </a:pathLst>
                </a:custGeom>
                <a:solidFill>
                  <a:srgbClr val="FFB361"/>
                </a:solidFill>
                <a:ln w="8391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endParaRPr lang="fa-IR"/>
                </a:p>
              </p:txBody>
            </p:sp>
            <p:sp>
              <p:nvSpPr>
                <p:cNvPr id="22" name="Freeform: Shape 21">
                  <a:extLst>
                    <a:ext uri="{FF2B5EF4-FFF2-40B4-BE49-F238E27FC236}">
                      <a16:creationId xmlns:a16="http://schemas.microsoft.com/office/drawing/2014/main" id="{0CE78592-8389-6DB7-8B4C-B282148856E8}"/>
                    </a:ext>
                  </a:extLst>
                </p:cNvPr>
                <p:cNvSpPr/>
                <p:nvPr/>
              </p:nvSpPr>
              <p:spPr>
                <a:xfrm>
                  <a:off x="4192031" y="1075623"/>
                  <a:ext cx="31743" cy="25428"/>
                </a:xfrm>
                <a:custGeom>
                  <a:avLst/>
                  <a:gdLst>
                    <a:gd name="connsiteX0" fmla="*/ 13119 w 31743"/>
                    <a:gd name="connsiteY0" fmla="*/ 25429 h 25428"/>
                    <a:gd name="connsiteX1" fmla="*/ 687 w 31743"/>
                    <a:gd name="connsiteY1" fmla="*/ 13333 h 25428"/>
                    <a:gd name="connsiteX2" fmla="*/ 1899 w 31743"/>
                    <a:gd name="connsiteY2" fmla="*/ 7518 h 25428"/>
                    <a:gd name="connsiteX3" fmla="*/ 6399 w 31743"/>
                    <a:gd name="connsiteY3" fmla="*/ 7453 h 25428"/>
                    <a:gd name="connsiteX4" fmla="*/ 12867 w 31743"/>
                    <a:gd name="connsiteY4" fmla="*/ 13669 h 25428"/>
                    <a:gd name="connsiteX5" fmla="*/ 24459 w 31743"/>
                    <a:gd name="connsiteY5" fmla="*/ 1321 h 25428"/>
                    <a:gd name="connsiteX6" fmla="*/ 30423 w 31743"/>
                    <a:gd name="connsiteY6" fmla="*/ 1153 h 25428"/>
                    <a:gd name="connsiteX7" fmla="*/ 30591 w 31743"/>
                    <a:gd name="connsiteY7" fmla="*/ 7117 h 254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1743" h="25428">
                      <a:moveTo>
                        <a:pt x="13119" y="25429"/>
                      </a:moveTo>
                      <a:lnTo>
                        <a:pt x="687" y="13333"/>
                      </a:lnTo>
                      <a:cubicBezTo>
                        <a:pt x="-584" y="11392"/>
                        <a:pt x="-41" y="8789"/>
                        <a:pt x="1899" y="7518"/>
                      </a:cubicBezTo>
                      <a:cubicBezTo>
                        <a:pt x="3260" y="6626"/>
                        <a:pt x="5013" y="6601"/>
                        <a:pt x="6399" y="7453"/>
                      </a:cubicBezTo>
                      <a:lnTo>
                        <a:pt x="12867" y="13669"/>
                      </a:lnTo>
                      <a:lnTo>
                        <a:pt x="24459" y="1321"/>
                      </a:lnTo>
                      <a:cubicBezTo>
                        <a:pt x="26059" y="-373"/>
                        <a:pt x="28730" y="-447"/>
                        <a:pt x="30423" y="1153"/>
                      </a:cubicBezTo>
                      <a:cubicBezTo>
                        <a:pt x="32117" y="2753"/>
                        <a:pt x="32191" y="5423"/>
                        <a:pt x="30591" y="711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8391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endParaRPr lang="fa-IR"/>
                </a:p>
              </p:txBody>
            </p:sp>
            <p:sp>
              <p:nvSpPr>
                <p:cNvPr id="23" name="Freeform: Shape 22">
                  <a:extLst>
                    <a:ext uri="{FF2B5EF4-FFF2-40B4-BE49-F238E27FC236}">
                      <a16:creationId xmlns:a16="http://schemas.microsoft.com/office/drawing/2014/main" id="{497FF641-BF67-F3B6-D28D-015175A82CC6}"/>
                    </a:ext>
                  </a:extLst>
                </p:cNvPr>
                <p:cNvSpPr/>
                <p:nvPr/>
              </p:nvSpPr>
              <p:spPr>
                <a:xfrm>
                  <a:off x="4179531" y="1138264"/>
                  <a:ext cx="55944" cy="55943"/>
                </a:xfrm>
                <a:custGeom>
                  <a:avLst/>
                  <a:gdLst>
                    <a:gd name="connsiteX0" fmla="*/ 55944 w 55944"/>
                    <a:gd name="connsiteY0" fmla="*/ 27972 h 55943"/>
                    <a:gd name="connsiteX1" fmla="*/ 27972 w 55944"/>
                    <a:gd name="connsiteY1" fmla="*/ 55944 h 55943"/>
                    <a:gd name="connsiteX2" fmla="*/ 0 w 55944"/>
                    <a:gd name="connsiteY2" fmla="*/ 27972 h 55943"/>
                    <a:gd name="connsiteX3" fmla="*/ 27972 w 55944"/>
                    <a:gd name="connsiteY3" fmla="*/ 0 h 55943"/>
                    <a:gd name="connsiteX4" fmla="*/ 55944 w 55944"/>
                    <a:gd name="connsiteY4" fmla="*/ 27972 h 559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5944" h="55943">
                      <a:moveTo>
                        <a:pt x="55944" y="27972"/>
                      </a:moveTo>
                      <a:cubicBezTo>
                        <a:pt x="55944" y="43421"/>
                        <a:pt x="43421" y="55944"/>
                        <a:pt x="27972" y="55944"/>
                      </a:cubicBezTo>
                      <a:cubicBezTo>
                        <a:pt x="12523" y="55944"/>
                        <a:pt x="0" y="43421"/>
                        <a:pt x="0" y="27972"/>
                      </a:cubicBezTo>
                      <a:cubicBezTo>
                        <a:pt x="0" y="12524"/>
                        <a:pt x="12523" y="0"/>
                        <a:pt x="27972" y="0"/>
                      </a:cubicBezTo>
                      <a:cubicBezTo>
                        <a:pt x="43421" y="0"/>
                        <a:pt x="55944" y="12523"/>
                        <a:pt x="55944" y="27972"/>
                      </a:cubicBezTo>
                      <a:close/>
                    </a:path>
                  </a:pathLst>
                </a:custGeom>
                <a:solidFill>
                  <a:srgbClr val="FFB361"/>
                </a:solidFill>
                <a:ln w="8391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endParaRPr lang="fa-IR"/>
                </a:p>
              </p:txBody>
            </p:sp>
            <p:sp>
              <p:nvSpPr>
                <p:cNvPr id="24" name="Freeform: Shape 23">
                  <a:extLst>
                    <a:ext uri="{FF2B5EF4-FFF2-40B4-BE49-F238E27FC236}">
                      <a16:creationId xmlns:a16="http://schemas.microsoft.com/office/drawing/2014/main" id="{A5ED82AC-D481-5374-648B-069746AF738F}"/>
                    </a:ext>
                  </a:extLst>
                </p:cNvPr>
                <p:cNvSpPr/>
                <p:nvPr/>
              </p:nvSpPr>
              <p:spPr>
                <a:xfrm>
                  <a:off x="4191641" y="1155703"/>
                  <a:ext cx="32139" cy="25484"/>
                </a:xfrm>
                <a:custGeom>
                  <a:avLst/>
                  <a:gdLst>
                    <a:gd name="connsiteX0" fmla="*/ 13509 w 32139"/>
                    <a:gd name="connsiteY0" fmla="*/ 25484 h 25484"/>
                    <a:gd name="connsiteX1" fmla="*/ 1077 w 32139"/>
                    <a:gd name="connsiteY1" fmla="*/ 13388 h 25484"/>
                    <a:gd name="connsiteX2" fmla="*/ 1392 w 32139"/>
                    <a:gd name="connsiteY2" fmla="*/ 7457 h 25484"/>
                    <a:gd name="connsiteX3" fmla="*/ 6873 w 32139"/>
                    <a:gd name="connsiteY3" fmla="*/ 7340 h 25484"/>
                    <a:gd name="connsiteX4" fmla="*/ 13341 w 32139"/>
                    <a:gd name="connsiteY4" fmla="*/ 13556 h 25484"/>
                    <a:gd name="connsiteX5" fmla="*/ 24933 w 32139"/>
                    <a:gd name="connsiteY5" fmla="*/ 1208 h 25484"/>
                    <a:gd name="connsiteX6" fmla="*/ 30897 w 32139"/>
                    <a:gd name="connsiteY6" fmla="*/ 1208 h 25484"/>
                    <a:gd name="connsiteX7" fmla="*/ 30922 w 32139"/>
                    <a:gd name="connsiteY7" fmla="*/ 7148 h 25484"/>
                    <a:gd name="connsiteX8" fmla="*/ 30897 w 32139"/>
                    <a:gd name="connsiteY8" fmla="*/ 7172 h 254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2139" h="25484">
                      <a:moveTo>
                        <a:pt x="13509" y="25484"/>
                      </a:moveTo>
                      <a:lnTo>
                        <a:pt x="1077" y="13388"/>
                      </a:lnTo>
                      <a:cubicBezTo>
                        <a:pt x="-474" y="11664"/>
                        <a:pt x="-333" y="9008"/>
                        <a:pt x="1392" y="7457"/>
                      </a:cubicBezTo>
                      <a:cubicBezTo>
                        <a:pt x="2938" y="6066"/>
                        <a:pt x="5269" y="6016"/>
                        <a:pt x="6873" y="7340"/>
                      </a:cubicBezTo>
                      <a:lnTo>
                        <a:pt x="13341" y="13556"/>
                      </a:lnTo>
                      <a:lnTo>
                        <a:pt x="24933" y="1208"/>
                      </a:lnTo>
                      <a:cubicBezTo>
                        <a:pt x="26595" y="-403"/>
                        <a:pt x="29236" y="-403"/>
                        <a:pt x="30897" y="1208"/>
                      </a:cubicBezTo>
                      <a:cubicBezTo>
                        <a:pt x="32544" y="2842"/>
                        <a:pt x="32555" y="5501"/>
                        <a:pt x="30922" y="7148"/>
                      </a:cubicBezTo>
                      <a:cubicBezTo>
                        <a:pt x="30913" y="7156"/>
                        <a:pt x="30906" y="7164"/>
                        <a:pt x="30897" y="717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8391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endParaRPr lang="fa-IR"/>
                </a:p>
              </p:txBody>
            </p:sp>
            <p:sp>
              <p:nvSpPr>
                <p:cNvPr id="25" name="Freeform: Shape 24">
                  <a:extLst>
                    <a:ext uri="{FF2B5EF4-FFF2-40B4-BE49-F238E27FC236}">
                      <a16:creationId xmlns:a16="http://schemas.microsoft.com/office/drawing/2014/main" id="{841C9621-FF68-F1C9-B092-99E22C6BEBA4}"/>
                    </a:ext>
                  </a:extLst>
                </p:cNvPr>
                <p:cNvSpPr/>
                <p:nvPr/>
              </p:nvSpPr>
              <p:spPr>
                <a:xfrm>
                  <a:off x="4179531" y="1217056"/>
                  <a:ext cx="55944" cy="55943"/>
                </a:xfrm>
                <a:custGeom>
                  <a:avLst/>
                  <a:gdLst>
                    <a:gd name="connsiteX0" fmla="*/ 55944 w 55944"/>
                    <a:gd name="connsiteY0" fmla="*/ 27972 h 55943"/>
                    <a:gd name="connsiteX1" fmla="*/ 27972 w 55944"/>
                    <a:gd name="connsiteY1" fmla="*/ 55944 h 55943"/>
                    <a:gd name="connsiteX2" fmla="*/ 0 w 55944"/>
                    <a:gd name="connsiteY2" fmla="*/ 27972 h 55943"/>
                    <a:gd name="connsiteX3" fmla="*/ 27972 w 55944"/>
                    <a:gd name="connsiteY3" fmla="*/ 0 h 55943"/>
                    <a:gd name="connsiteX4" fmla="*/ 55944 w 55944"/>
                    <a:gd name="connsiteY4" fmla="*/ 27972 h 559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5944" h="55943">
                      <a:moveTo>
                        <a:pt x="55944" y="27972"/>
                      </a:moveTo>
                      <a:cubicBezTo>
                        <a:pt x="55944" y="43420"/>
                        <a:pt x="43421" y="55944"/>
                        <a:pt x="27972" y="55944"/>
                      </a:cubicBezTo>
                      <a:cubicBezTo>
                        <a:pt x="12523" y="55944"/>
                        <a:pt x="0" y="43421"/>
                        <a:pt x="0" y="27972"/>
                      </a:cubicBezTo>
                      <a:cubicBezTo>
                        <a:pt x="0" y="12523"/>
                        <a:pt x="12523" y="0"/>
                        <a:pt x="27972" y="0"/>
                      </a:cubicBezTo>
                      <a:cubicBezTo>
                        <a:pt x="43421" y="0"/>
                        <a:pt x="55944" y="12523"/>
                        <a:pt x="55944" y="27972"/>
                      </a:cubicBezTo>
                      <a:close/>
                    </a:path>
                  </a:pathLst>
                </a:custGeom>
                <a:solidFill>
                  <a:srgbClr val="FFB361"/>
                </a:solidFill>
                <a:ln w="8391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endParaRPr lang="fa-IR"/>
                </a:p>
              </p:txBody>
            </p:sp>
            <p:sp>
              <p:nvSpPr>
                <p:cNvPr id="26" name="Freeform: Shape 25">
                  <a:extLst>
                    <a:ext uri="{FF2B5EF4-FFF2-40B4-BE49-F238E27FC236}">
                      <a16:creationId xmlns:a16="http://schemas.microsoft.com/office/drawing/2014/main" id="{9B5588AB-9F0B-FC73-6BD5-B72E14C8F581}"/>
                    </a:ext>
                  </a:extLst>
                </p:cNvPr>
                <p:cNvSpPr/>
                <p:nvPr/>
              </p:nvSpPr>
              <p:spPr>
                <a:xfrm>
                  <a:off x="4192031" y="1235301"/>
                  <a:ext cx="31658" cy="25350"/>
                </a:xfrm>
                <a:custGeom>
                  <a:avLst/>
                  <a:gdLst>
                    <a:gd name="connsiteX0" fmla="*/ 13119 w 31658"/>
                    <a:gd name="connsiteY0" fmla="*/ 25351 h 25350"/>
                    <a:gd name="connsiteX1" fmla="*/ 687 w 31658"/>
                    <a:gd name="connsiteY1" fmla="*/ 13255 h 25350"/>
                    <a:gd name="connsiteX2" fmla="*/ 1899 w 31658"/>
                    <a:gd name="connsiteY2" fmla="*/ 7440 h 25350"/>
                    <a:gd name="connsiteX3" fmla="*/ 6399 w 31658"/>
                    <a:gd name="connsiteY3" fmla="*/ 7375 h 25350"/>
                    <a:gd name="connsiteX4" fmla="*/ 12867 w 31658"/>
                    <a:gd name="connsiteY4" fmla="*/ 13591 h 25350"/>
                    <a:gd name="connsiteX5" fmla="*/ 24459 w 31658"/>
                    <a:gd name="connsiteY5" fmla="*/ 1243 h 25350"/>
                    <a:gd name="connsiteX6" fmla="*/ 30399 w 31658"/>
                    <a:gd name="connsiteY6" fmla="*/ 1218 h 25350"/>
                    <a:gd name="connsiteX7" fmla="*/ 30423 w 31658"/>
                    <a:gd name="connsiteY7" fmla="*/ 1243 h 25350"/>
                    <a:gd name="connsiteX8" fmla="*/ 30483 w 31658"/>
                    <a:gd name="connsiteY8" fmla="*/ 7063 h 25350"/>
                    <a:gd name="connsiteX9" fmla="*/ 30423 w 31658"/>
                    <a:gd name="connsiteY9" fmla="*/ 7123 h 253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1658" h="25350">
                      <a:moveTo>
                        <a:pt x="13119" y="25351"/>
                      </a:moveTo>
                      <a:lnTo>
                        <a:pt x="687" y="13255"/>
                      </a:lnTo>
                      <a:cubicBezTo>
                        <a:pt x="-584" y="11314"/>
                        <a:pt x="-41" y="8711"/>
                        <a:pt x="1899" y="7440"/>
                      </a:cubicBezTo>
                      <a:cubicBezTo>
                        <a:pt x="3260" y="6548"/>
                        <a:pt x="5013" y="6523"/>
                        <a:pt x="6399" y="7375"/>
                      </a:cubicBezTo>
                      <a:lnTo>
                        <a:pt x="12867" y="13591"/>
                      </a:lnTo>
                      <a:lnTo>
                        <a:pt x="24459" y="1243"/>
                      </a:lnTo>
                      <a:cubicBezTo>
                        <a:pt x="26093" y="-405"/>
                        <a:pt x="28752" y="-416"/>
                        <a:pt x="30399" y="1218"/>
                      </a:cubicBezTo>
                      <a:cubicBezTo>
                        <a:pt x="30407" y="1227"/>
                        <a:pt x="30415" y="1234"/>
                        <a:pt x="30423" y="1243"/>
                      </a:cubicBezTo>
                      <a:cubicBezTo>
                        <a:pt x="32047" y="2834"/>
                        <a:pt x="32074" y="5439"/>
                        <a:pt x="30483" y="7063"/>
                      </a:cubicBezTo>
                      <a:cubicBezTo>
                        <a:pt x="30463" y="7083"/>
                        <a:pt x="30443" y="7103"/>
                        <a:pt x="30423" y="712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8391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endParaRPr lang="fa-IR"/>
                </a:p>
              </p:txBody>
            </p:sp>
          </p:grpSp>
        </p:grpSp>
      </p:grp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C7FA1FB4-8C3F-CA32-BFE8-93D0B938A74B}"/>
              </a:ext>
            </a:extLst>
          </p:cNvPr>
          <p:cNvSpPr/>
          <p:nvPr/>
        </p:nvSpPr>
        <p:spPr>
          <a:xfrm>
            <a:off x="3196115" y="450540"/>
            <a:ext cx="5799770" cy="641482"/>
          </a:xfrm>
          <a:prstGeom prst="roundRect">
            <a:avLst>
              <a:gd name="adj" fmla="val 8169"/>
            </a:avLst>
          </a:prstGeom>
          <a:solidFill>
            <a:schemeClr val="accent1"/>
          </a:solidFill>
          <a:ln w="13791" cap="flat">
            <a:noFill/>
            <a:prstDash val="solid"/>
            <a:miter/>
          </a:ln>
          <a:effectLst>
            <a:outerShdw blurRad="76200" dist="38100" dir="8100000" algn="tr" rotWithShape="0">
              <a:schemeClr val="bg1">
                <a:lumMod val="50000"/>
                <a:alpha val="40000"/>
              </a:schemeClr>
            </a:outerShdw>
          </a:effectLst>
        </p:spPr>
        <p:txBody>
          <a:bodyPr rtlCol="1" anchor="ctr"/>
          <a:lstStyle/>
          <a:p>
            <a:pPr lvl="0" algn="ctr">
              <a:buClr>
                <a:schemeClr val="dk1"/>
              </a:buClr>
              <a:buSzPts val="1100"/>
            </a:pPr>
            <a:r>
              <a:rPr lang="fa-IR" sz="32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ira Sans Extra Condensed Medium"/>
                <a:ea typeface="Fira Sans Extra Condensed Medium"/>
                <a:cs typeface="IRAN Sans" panose="020B0400000000000000" pitchFamily="34" charset="-78"/>
                <a:sym typeface="Fira Sans Extra Condensed Medium"/>
              </a:rPr>
              <a:t>آنچه در این فصل بررسی خواهیم نمود:</a:t>
            </a:r>
          </a:p>
        </p:txBody>
      </p:sp>
      <p:sp>
        <p:nvSpPr>
          <p:cNvPr id="28" name="Google Shape;378;p32">
            <a:extLst>
              <a:ext uri="{FF2B5EF4-FFF2-40B4-BE49-F238E27FC236}">
                <a16:creationId xmlns:a16="http://schemas.microsoft.com/office/drawing/2014/main" id="{DFCD0885-F235-28BD-CE6D-7A811D94AA2E}"/>
              </a:ext>
            </a:extLst>
          </p:cNvPr>
          <p:cNvSpPr/>
          <p:nvPr/>
        </p:nvSpPr>
        <p:spPr>
          <a:xfrm flipH="1">
            <a:off x="8958765" y="4087563"/>
            <a:ext cx="2746674" cy="1282135"/>
          </a:xfrm>
          <a:custGeom>
            <a:avLst/>
            <a:gdLst/>
            <a:ahLst/>
            <a:cxnLst/>
            <a:rect l="l" t="t" r="r" b="b"/>
            <a:pathLst>
              <a:path w="10225" h="3735" extrusionOk="0">
                <a:moveTo>
                  <a:pt x="1" y="1"/>
                </a:moveTo>
                <a:lnTo>
                  <a:pt x="1" y="2623"/>
                </a:lnTo>
                <a:cubicBezTo>
                  <a:pt x="1" y="3239"/>
                  <a:pt x="482" y="3734"/>
                  <a:pt x="1098" y="3734"/>
                </a:cubicBezTo>
                <a:lnTo>
                  <a:pt x="9127" y="3734"/>
                </a:lnTo>
                <a:cubicBezTo>
                  <a:pt x="9729" y="3734"/>
                  <a:pt x="10224" y="3239"/>
                  <a:pt x="10224" y="2623"/>
                </a:cubicBezTo>
                <a:lnTo>
                  <a:pt x="10224" y="1"/>
                </a:lnTo>
                <a:close/>
              </a:path>
            </a:pathLst>
          </a:custGeom>
          <a:solidFill>
            <a:schemeClr val="bg1">
              <a:alpha val="90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190500" dist="127000" dir="8100000" algn="tr" rotWithShape="0">
              <a:schemeClr val="tx1">
                <a:lumMod val="75000"/>
                <a:lumOff val="25000"/>
                <a:alpha val="10000"/>
              </a:schemeClr>
            </a:outerShdw>
          </a:effectLst>
        </p:spPr>
        <p:txBody>
          <a:bodyPr wrap="square" lIns="252000" tIns="72000" rIns="252000" bIns="180000">
            <a:noAutofit/>
          </a:bodyPr>
          <a:lstStyle/>
          <a:p>
            <a:pPr algn="ctr" rtl="1">
              <a:lnSpc>
                <a:spcPct val="150000"/>
              </a:lnSpc>
            </a:pPr>
            <a:r>
              <a:rPr lang="fa-IR" sz="2400" dirty="0">
                <a:solidFill>
                  <a:schemeClr val="tx1">
                    <a:lumMod val="95000"/>
                    <a:lumOff val="5000"/>
                  </a:schemeClr>
                </a:solidFill>
                <a:cs typeface="B Mitra" panose="00000400000000000000" pitchFamily="2" charset="-78"/>
              </a:rPr>
              <a:t>اهداف مشترک مخابرات و سطوح هوشمند</a:t>
            </a:r>
            <a:endParaRPr sz="2400" dirty="0">
              <a:solidFill>
                <a:schemeClr val="tx1">
                  <a:lumMod val="95000"/>
                  <a:lumOff val="5000"/>
                </a:schemeClr>
              </a:solidFill>
              <a:cs typeface="B Mitra" panose="00000400000000000000" pitchFamily="2" charset="-78"/>
            </a:endParaRPr>
          </a:p>
        </p:txBody>
      </p:sp>
      <p:sp>
        <p:nvSpPr>
          <p:cNvPr id="29" name="Google Shape;379;p32">
            <a:extLst>
              <a:ext uri="{FF2B5EF4-FFF2-40B4-BE49-F238E27FC236}">
                <a16:creationId xmlns:a16="http://schemas.microsoft.com/office/drawing/2014/main" id="{62F779DA-55DA-DB77-A4C2-DB8CE94F60E5}"/>
              </a:ext>
            </a:extLst>
          </p:cNvPr>
          <p:cNvSpPr/>
          <p:nvPr/>
        </p:nvSpPr>
        <p:spPr>
          <a:xfrm flipH="1">
            <a:off x="6219938" y="1675620"/>
            <a:ext cx="2750165" cy="1794135"/>
          </a:xfrm>
          <a:custGeom>
            <a:avLst/>
            <a:gdLst/>
            <a:ahLst/>
            <a:cxnLst/>
            <a:rect l="l" t="t" r="r" b="b"/>
            <a:pathLst>
              <a:path w="10238" h="5608" extrusionOk="0">
                <a:moveTo>
                  <a:pt x="1112" y="0"/>
                </a:moveTo>
                <a:cubicBezTo>
                  <a:pt x="496" y="0"/>
                  <a:pt x="1" y="495"/>
                  <a:pt x="1" y="1097"/>
                </a:cubicBezTo>
                <a:lnTo>
                  <a:pt x="1" y="5607"/>
                </a:lnTo>
                <a:lnTo>
                  <a:pt x="10224" y="5607"/>
                </a:lnTo>
                <a:lnTo>
                  <a:pt x="10224" y="1097"/>
                </a:lnTo>
                <a:cubicBezTo>
                  <a:pt x="10238" y="495"/>
                  <a:pt x="9743" y="0"/>
                  <a:pt x="9141" y="0"/>
                </a:cubicBezTo>
                <a:close/>
              </a:path>
            </a:pathLst>
          </a:custGeom>
          <a:solidFill>
            <a:schemeClr val="bg1">
              <a:alpha val="90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190500" dist="127000" dir="8100000" algn="tr" rotWithShape="0">
              <a:schemeClr val="tx1">
                <a:lumMod val="75000"/>
                <a:lumOff val="25000"/>
                <a:alpha val="10000"/>
              </a:schemeClr>
            </a:outerShdw>
          </a:effectLst>
        </p:spPr>
        <p:txBody>
          <a:bodyPr wrap="square" lIns="252000" tIns="72000" rIns="252000" bIns="180000">
            <a:noAutofit/>
          </a:bodyPr>
          <a:lstStyle/>
          <a:p>
            <a:pPr lvl="0" algn="ctr" rtl="1">
              <a:lnSpc>
                <a:spcPct val="150000"/>
              </a:lnSpc>
            </a:pPr>
            <a:r>
              <a:rPr lang="fa-IR" sz="2400" dirty="0">
                <a:solidFill>
                  <a:prstClr val="black">
                    <a:lumMod val="95000"/>
                    <a:lumOff val="5000"/>
                  </a:prstClr>
                </a:solidFill>
                <a:cs typeface="B Mitra" panose="00000400000000000000" pitchFamily="2" charset="-78"/>
              </a:rPr>
              <a:t>سطوح بازتاب کننده و سطوح </a:t>
            </a:r>
            <a:r>
              <a:rPr lang="fa-IR" sz="2400">
                <a:solidFill>
                  <a:prstClr val="black">
                    <a:lumMod val="95000"/>
                    <a:lumOff val="5000"/>
                  </a:prstClr>
                </a:solidFill>
                <a:cs typeface="B Mitra" panose="00000400000000000000" pitchFamily="2" charset="-78"/>
              </a:rPr>
              <a:t>بازتاب کننده </a:t>
            </a:r>
            <a:r>
              <a:rPr lang="fa-IR" sz="2400" dirty="0">
                <a:solidFill>
                  <a:prstClr val="black">
                    <a:lumMod val="95000"/>
                    <a:lumOff val="5000"/>
                  </a:prstClr>
                </a:solidFill>
                <a:cs typeface="B Mitra" panose="00000400000000000000" pitchFamily="2" charset="-78"/>
              </a:rPr>
              <a:t>هوشمند و کاربرها</a:t>
            </a:r>
          </a:p>
        </p:txBody>
      </p:sp>
      <p:sp>
        <p:nvSpPr>
          <p:cNvPr id="30" name="Google Shape;380;p32">
            <a:extLst>
              <a:ext uri="{FF2B5EF4-FFF2-40B4-BE49-F238E27FC236}">
                <a16:creationId xmlns:a16="http://schemas.microsoft.com/office/drawing/2014/main" id="{1FD9C16A-E000-E688-FB80-EE41739DAE3C}"/>
              </a:ext>
            </a:extLst>
          </p:cNvPr>
          <p:cNvSpPr/>
          <p:nvPr/>
        </p:nvSpPr>
        <p:spPr>
          <a:xfrm flipH="1">
            <a:off x="3484338" y="4087562"/>
            <a:ext cx="2746674" cy="766591"/>
          </a:xfrm>
          <a:custGeom>
            <a:avLst/>
            <a:gdLst/>
            <a:ahLst/>
            <a:cxnLst/>
            <a:rect l="l" t="t" r="r" b="b"/>
            <a:pathLst>
              <a:path w="10225" h="3735" extrusionOk="0">
                <a:moveTo>
                  <a:pt x="1" y="1"/>
                </a:moveTo>
                <a:lnTo>
                  <a:pt x="1" y="2623"/>
                </a:lnTo>
                <a:cubicBezTo>
                  <a:pt x="1" y="3239"/>
                  <a:pt x="482" y="3734"/>
                  <a:pt x="1098" y="3734"/>
                </a:cubicBezTo>
                <a:lnTo>
                  <a:pt x="9127" y="3734"/>
                </a:lnTo>
                <a:cubicBezTo>
                  <a:pt x="9729" y="3734"/>
                  <a:pt x="10224" y="3239"/>
                  <a:pt x="10224" y="2623"/>
                </a:cubicBezTo>
                <a:lnTo>
                  <a:pt x="10224" y="1"/>
                </a:lnTo>
                <a:close/>
              </a:path>
            </a:pathLst>
          </a:custGeom>
          <a:solidFill>
            <a:schemeClr val="bg1">
              <a:alpha val="90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190500" dist="127000" dir="8100000" algn="tr" rotWithShape="0">
              <a:schemeClr val="tx1">
                <a:lumMod val="75000"/>
                <a:lumOff val="25000"/>
                <a:alpha val="10000"/>
              </a:schemeClr>
            </a:outerShdw>
          </a:effectLst>
        </p:spPr>
        <p:txBody>
          <a:bodyPr wrap="square" lIns="252000" tIns="72000" rIns="252000" bIns="180000">
            <a:noAutofit/>
          </a:bodyPr>
          <a:lstStyle/>
          <a:p>
            <a:pPr lvl="0" algn="ctr" rtl="1">
              <a:lnSpc>
                <a:spcPct val="150000"/>
              </a:lnSpc>
            </a:pPr>
            <a:r>
              <a:rPr lang="fa-IR" sz="2400" dirty="0">
                <a:solidFill>
                  <a:prstClr val="black">
                    <a:lumMod val="95000"/>
                    <a:lumOff val="5000"/>
                  </a:prstClr>
                </a:solidFill>
                <a:cs typeface="B Mitra" panose="00000400000000000000" pitchFamily="2" charset="-78"/>
              </a:rPr>
              <a:t>بهینه سازی کلاسیک</a:t>
            </a:r>
          </a:p>
        </p:txBody>
      </p:sp>
      <p:sp>
        <p:nvSpPr>
          <p:cNvPr id="31" name="Google Shape;381;p32">
            <a:extLst>
              <a:ext uri="{FF2B5EF4-FFF2-40B4-BE49-F238E27FC236}">
                <a16:creationId xmlns:a16="http://schemas.microsoft.com/office/drawing/2014/main" id="{63F6AECF-2F21-3E53-B0D4-98BA70B15BC3}"/>
              </a:ext>
            </a:extLst>
          </p:cNvPr>
          <p:cNvSpPr/>
          <p:nvPr/>
        </p:nvSpPr>
        <p:spPr>
          <a:xfrm flipH="1">
            <a:off x="676919" y="2513365"/>
            <a:ext cx="2842267" cy="978481"/>
          </a:xfrm>
          <a:custGeom>
            <a:avLst/>
            <a:gdLst/>
            <a:ahLst/>
            <a:cxnLst/>
            <a:rect l="l" t="t" r="r" b="b"/>
            <a:pathLst>
              <a:path w="10224" h="5608" extrusionOk="0">
                <a:moveTo>
                  <a:pt x="1097" y="0"/>
                </a:moveTo>
                <a:cubicBezTo>
                  <a:pt x="495" y="0"/>
                  <a:pt x="0" y="495"/>
                  <a:pt x="0" y="1097"/>
                </a:cubicBezTo>
                <a:lnTo>
                  <a:pt x="0" y="5607"/>
                </a:lnTo>
                <a:lnTo>
                  <a:pt x="10224" y="5607"/>
                </a:lnTo>
                <a:lnTo>
                  <a:pt x="10224" y="1097"/>
                </a:lnTo>
                <a:cubicBezTo>
                  <a:pt x="10224" y="495"/>
                  <a:pt x="9728" y="0"/>
                  <a:pt x="9126" y="0"/>
                </a:cubicBezTo>
                <a:close/>
              </a:path>
            </a:pathLst>
          </a:custGeom>
          <a:solidFill>
            <a:schemeClr val="bg1">
              <a:alpha val="90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190500" dist="127000" dir="8100000" algn="tr" rotWithShape="0">
              <a:schemeClr val="tx1">
                <a:lumMod val="75000"/>
                <a:lumOff val="25000"/>
                <a:alpha val="10000"/>
              </a:schemeClr>
            </a:outerShdw>
          </a:effectLst>
        </p:spPr>
        <p:txBody>
          <a:bodyPr wrap="square" lIns="252000" tIns="72000" rIns="252000" bIns="180000">
            <a:noAutofit/>
          </a:bodyPr>
          <a:lstStyle/>
          <a:p>
            <a:pPr lvl="0" algn="ctr" rtl="1">
              <a:lnSpc>
                <a:spcPct val="150000"/>
              </a:lnSpc>
            </a:pPr>
            <a:r>
              <a:rPr lang="fa-IR" sz="1600" b="1" dirty="0">
                <a:solidFill>
                  <a:prstClr val="black">
                    <a:lumMod val="95000"/>
                    <a:lumOff val="5000"/>
                  </a:prstClr>
                </a:solidFill>
                <a:cs typeface="B Mitra" panose="00000400000000000000" pitchFamily="2" charset="-78"/>
              </a:rPr>
              <a:t>قالب بهنیه سازی </a:t>
            </a:r>
            <a:r>
              <a:rPr lang="en-US" sz="1600" b="1" dirty="0">
                <a:solidFill>
                  <a:prstClr val="black">
                    <a:lumMod val="95000"/>
                    <a:lumOff val="5000"/>
                  </a:prstClr>
                </a:solidFill>
                <a:cs typeface="B Mitra" panose="00000400000000000000" pitchFamily="2" charset="-78"/>
              </a:rPr>
              <a:t>Sum-Rate</a:t>
            </a:r>
            <a:r>
              <a:rPr lang="fa-IR" sz="1600" b="1" dirty="0">
                <a:solidFill>
                  <a:prstClr val="black">
                    <a:lumMod val="95000"/>
                    <a:lumOff val="5000"/>
                  </a:prstClr>
                </a:solidFill>
                <a:cs typeface="B Mitra" panose="00000400000000000000" pitchFamily="2" charset="-78"/>
              </a:rPr>
              <a:t> قالب بهینه سازی </a:t>
            </a:r>
            <a:r>
              <a:rPr lang="en-US" sz="1600" b="1" dirty="0">
                <a:solidFill>
                  <a:prstClr val="black">
                    <a:lumMod val="95000"/>
                    <a:lumOff val="5000"/>
                  </a:prstClr>
                </a:solidFill>
                <a:cs typeface="B Mitra" panose="00000400000000000000" pitchFamily="2" charset="-78"/>
              </a:rPr>
              <a:t>Secrecy-Rate</a:t>
            </a:r>
            <a:endParaRPr lang="fa-IR" sz="1600" b="1" dirty="0">
              <a:solidFill>
                <a:prstClr val="black">
                  <a:lumMod val="95000"/>
                  <a:lumOff val="5000"/>
                </a:prstClr>
              </a:solidFill>
              <a:cs typeface="B Mitra" panose="00000400000000000000" pitchFamily="2" charset="-78"/>
            </a:endParaRPr>
          </a:p>
        </p:txBody>
      </p:sp>
      <p:sp>
        <p:nvSpPr>
          <p:cNvPr id="32" name="Google Shape;382;p32">
            <a:extLst>
              <a:ext uri="{FF2B5EF4-FFF2-40B4-BE49-F238E27FC236}">
                <a16:creationId xmlns:a16="http://schemas.microsoft.com/office/drawing/2014/main" id="{916135E5-AA9A-6F24-0C42-CB3099AA7DA8}"/>
              </a:ext>
            </a:extLst>
          </p:cNvPr>
          <p:cNvSpPr/>
          <p:nvPr/>
        </p:nvSpPr>
        <p:spPr>
          <a:xfrm flipH="1">
            <a:off x="8696590" y="3469469"/>
            <a:ext cx="3008849" cy="614878"/>
          </a:xfrm>
          <a:custGeom>
            <a:avLst/>
            <a:gdLst/>
            <a:ahLst/>
            <a:cxnLst/>
            <a:rect l="l" t="t" r="r" b="b"/>
            <a:pathLst>
              <a:path w="11201" h="2289" extrusionOk="0">
                <a:moveTo>
                  <a:pt x="1" y="0"/>
                </a:moveTo>
                <a:lnTo>
                  <a:pt x="964" y="1151"/>
                </a:lnTo>
                <a:lnTo>
                  <a:pt x="1" y="2288"/>
                </a:lnTo>
                <a:lnTo>
                  <a:pt x="10224" y="2288"/>
                </a:lnTo>
                <a:lnTo>
                  <a:pt x="11201" y="1151"/>
                </a:lnTo>
                <a:lnTo>
                  <a:pt x="1022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28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cs typeface="IRAN Sans" panose="020B0400000000000000" pitchFamily="34" charset="-78"/>
              </a:rPr>
              <a:t>اول</a:t>
            </a:r>
            <a:endParaRPr sz="2800" b="1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cs typeface="IRAN Sans" panose="020B0400000000000000" pitchFamily="34" charset="-78"/>
            </a:endParaRPr>
          </a:p>
        </p:txBody>
      </p:sp>
      <p:sp>
        <p:nvSpPr>
          <p:cNvPr id="33" name="Google Shape;383;p32">
            <a:extLst>
              <a:ext uri="{FF2B5EF4-FFF2-40B4-BE49-F238E27FC236}">
                <a16:creationId xmlns:a16="http://schemas.microsoft.com/office/drawing/2014/main" id="{17A71E8E-909B-FE76-0076-8F9BAA974937}"/>
              </a:ext>
            </a:extLst>
          </p:cNvPr>
          <p:cNvSpPr/>
          <p:nvPr/>
        </p:nvSpPr>
        <p:spPr>
          <a:xfrm flipH="1">
            <a:off x="5960988" y="3469469"/>
            <a:ext cx="3009118" cy="614878"/>
          </a:xfrm>
          <a:custGeom>
            <a:avLst/>
            <a:gdLst/>
            <a:ahLst/>
            <a:cxnLst/>
            <a:rect l="l" t="t" r="r" b="b"/>
            <a:pathLst>
              <a:path w="11202" h="2289" extrusionOk="0">
                <a:moveTo>
                  <a:pt x="1" y="0"/>
                </a:moveTo>
                <a:lnTo>
                  <a:pt x="978" y="1151"/>
                </a:lnTo>
                <a:lnTo>
                  <a:pt x="1" y="2288"/>
                </a:lnTo>
                <a:lnTo>
                  <a:pt x="10224" y="2288"/>
                </a:lnTo>
                <a:lnTo>
                  <a:pt x="11201" y="1151"/>
                </a:lnTo>
                <a:lnTo>
                  <a:pt x="1022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2800" b="1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cs typeface="IRAN Sans" panose="020B0400000000000000" pitchFamily="34" charset="-78"/>
              </a:rPr>
              <a:t>دوم</a:t>
            </a:r>
            <a:endParaRPr sz="2800" b="1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cs typeface="IRAN Sans" panose="020B0400000000000000" pitchFamily="34" charset="-78"/>
            </a:endParaRPr>
          </a:p>
        </p:txBody>
      </p:sp>
      <p:sp>
        <p:nvSpPr>
          <p:cNvPr id="34" name="Google Shape;384;p32">
            <a:extLst>
              <a:ext uri="{FF2B5EF4-FFF2-40B4-BE49-F238E27FC236}">
                <a16:creationId xmlns:a16="http://schemas.microsoft.com/office/drawing/2014/main" id="{9C927796-B75E-4AFD-B08C-71E2B0F11028}"/>
              </a:ext>
            </a:extLst>
          </p:cNvPr>
          <p:cNvSpPr/>
          <p:nvPr/>
        </p:nvSpPr>
        <p:spPr>
          <a:xfrm flipH="1">
            <a:off x="3221894" y="3469469"/>
            <a:ext cx="3009118" cy="614878"/>
          </a:xfrm>
          <a:custGeom>
            <a:avLst/>
            <a:gdLst/>
            <a:ahLst/>
            <a:cxnLst/>
            <a:rect l="l" t="t" r="r" b="b"/>
            <a:pathLst>
              <a:path w="11202" h="2289" extrusionOk="0">
                <a:moveTo>
                  <a:pt x="1" y="0"/>
                </a:moveTo>
                <a:lnTo>
                  <a:pt x="964" y="1151"/>
                </a:lnTo>
                <a:lnTo>
                  <a:pt x="1" y="2288"/>
                </a:lnTo>
                <a:lnTo>
                  <a:pt x="10224" y="2288"/>
                </a:lnTo>
                <a:lnTo>
                  <a:pt x="11201" y="1151"/>
                </a:lnTo>
                <a:lnTo>
                  <a:pt x="1022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2800" b="1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cs typeface="IRAN Sans" panose="020B0400000000000000" pitchFamily="34" charset="-78"/>
              </a:rPr>
              <a:t>سوم</a:t>
            </a:r>
            <a:endParaRPr sz="2800" b="1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cs typeface="IRAN Sans" panose="020B0400000000000000" pitchFamily="34" charset="-78"/>
            </a:endParaRPr>
          </a:p>
        </p:txBody>
      </p:sp>
      <p:sp>
        <p:nvSpPr>
          <p:cNvPr id="35" name="Google Shape;385;p32">
            <a:extLst>
              <a:ext uri="{FF2B5EF4-FFF2-40B4-BE49-F238E27FC236}">
                <a16:creationId xmlns:a16="http://schemas.microsoft.com/office/drawing/2014/main" id="{BD5FD230-8FCB-F30D-0858-AAB50446FCFF}"/>
              </a:ext>
            </a:extLst>
          </p:cNvPr>
          <p:cNvSpPr/>
          <p:nvPr/>
        </p:nvSpPr>
        <p:spPr>
          <a:xfrm flipH="1">
            <a:off x="486561" y="3469469"/>
            <a:ext cx="3008849" cy="614878"/>
          </a:xfrm>
          <a:custGeom>
            <a:avLst/>
            <a:gdLst/>
            <a:ahLst/>
            <a:cxnLst/>
            <a:rect l="l" t="t" r="r" b="b"/>
            <a:pathLst>
              <a:path w="11201" h="2289" extrusionOk="0">
                <a:moveTo>
                  <a:pt x="0" y="0"/>
                </a:moveTo>
                <a:lnTo>
                  <a:pt x="977" y="1151"/>
                </a:lnTo>
                <a:lnTo>
                  <a:pt x="0" y="2288"/>
                </a:lnTo>
                <a:lnTo>
                  <a:pt x="10224" y="2288"/>
                </a:lnTo>
                <a:lnTo>
                  <a:pt x="11200" y="1151"/>
                </a:lnTo>
                <a:lnTo>
                  <a:pt x="10224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2800" b="1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cs typeface="IRAN Sans" panose="020B0400000000000000" pitchFamily="34" charset="-78"/>
              </a:rPr>
              <a:t>چهارم</a:t>
            </a:r>
            <a:endParaRPr sz="2800" b="1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cs typeface="IRAN Sans" panose="020B0400000000000000" pitchFamily="34" charset="-78"/>
            </a:endParaRPr>
          </a:p>
        </p:txBody>
      </p:sp>
      <p:grpSp>
        <p:nvGrpSpPr>
          <p:cNvPr id="36" name="Google Shape;386;p32">
            <a:extLst>
              <a:ext uri="{FF2B5EF4-FFF2-40B4-BE49-F238E27FC236}">
                <a16:creationId xmlns:a16="http://schemas.microsoft.com/office/drawing/2014/main" id="{A08C7395-9B9A-2B10-40EB-B57279B3D592}"/>
              </a:ext>
            </a:extLst>
          </p:cNvPr>
          <p:cNvGrpSpPr/>
          <p:nvPr/>
        </p:nvGrpSpPr>
        <p:grpSpPr>
          <a:xfrm>
            <a:off x="2420990" y="4493829"/>
            <a:ext cx="770882" cy="688390"/>
            <a:chOff x="6549031" y="3161040"/>
            <a:chExt cx="451179" cy="402900"/>
          </a:xfrm>
        </p:grpSpPr>
        <p:sp>
          <p:nvSpPr>
            <p:cNvPr id="37" name="Google Shape;387;p32">
              <a:extLst>
                <a:ext uri="{FF2B5EF4-FFF2-40B4-BE49-F238E27FC236}">
                  <a16:creationId xmlns:a16="http://schemas.microsoft.com/office/drawing/2014/main" id="{9317A53B-F28A-FEDD-8108-DA7638754692}"/>
                </a:ext>
              </a:extLst>
            </p:cNvPr>
            <p:cNvSpPr/>
            <p:nvPr/>
          </p:nvSpPr>
          <p:spPr>
            <a:xfrm>
              <a:off x="6549031" y="3161040"/>
              <a:ext cx="451179" cy="402900"/>
            </a:xfrm>
            <a:custGeom>
              <a:avLst/>
              <a:gdLst/>
              <a:ahLst/>
              <a:cxnLst/>
              <a:rect l="l" t="t" r="r" b="b"/>
              <a:pathLst>
                <a:path w="2383" h="2128" extrusionOk="0">
                  <a:moveTo>
                    <a:pt x="1187" y="1"/>
                  </a:moveTo>
                  <a:cubicBezTo>
                    <a:pt x="888" y="1"/>
                    <a:pt x="594" y="126"/>
                    <a:pt x="389" y="368"/>
                  </a:cubicBezTo>
                  <a:cubicBezTo>
                    <a:pt x="1" y="810"/>
                    <a:pt x="55" y="1493"/>
                    <a:pt x="496" y="1867"/>
                  </a:cubicBezTo>
                  <a:cubicBezTo>
                    <a:pt x="702" y="2043"/>
                    <a:pt x="951" y="2128"/>
                    <a:pt x="1197" y="2128"/>
                  </a:cubicBezTo>
                  <a:cubicBezTo>
                    <a:pt x="1496" y="2128"/>
                    <a:pt x="1789" y="2002"/>
                    <a:pt x="1995" y="1760"/>
                  </a:cubicBezTo>
                  <a:cubicBezTo>
                    <a:pt x="2383" y="1305"/>
                    <a:pt x="2329" y="636"/>
                    <a:pt x="1888" y="261"/>
                  </a:cubicBezTo>
                  <a:cubicBezTo>
                    <a:pt x="1682" y="86"/>
                    <a:pt x="1433" y="1"/>
                    <a:pt x="118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8;p32">
              <a:extLst>
                <a:ext uri="{FF2B5EF4-FFF2-40B4-BE49-F238E27FC236}">
                  <a16:creationId xmlns:a16="http://schemas.microsoft.com/office/drawing/2014/main" id="{6420691E-18DE-1D04-10A0-C3EFF33E90F3}"/>
                </a:ext>
              </a:extLst>
            </p:cNvPr>
            <p:cNvSpPr/>
            <p:nvPr/>
          </p:nvSpPr>
          <p:spPr>
            <a:xfrm>
              <a:off x="6853090" y="3387857"/>
              <a:ext cx="189" cy="18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9" name="Google Shape;389;p32">
              <a:extLst>
                <a:ext uri="{FF2B5EF4-FFF2-40B4-BE49-F238E27FC236}">
                  <a16:creationId xmlns:a16="http://schemas.microsoft.com/office/drawing/2014/main" id="{0C869023-C9E6-1537-7C8B-AF0628C63D6F}"/>
                </a:ext>
              </a:extLst>
            </p:cNvPr>
            <p:cNvGrpSpPr/>
            <p:nvPr/>
          </p:nvGrpSpPr>
          <p:grpSpPr>
            <a:xfrm>
              <a:off x="6663197" y="3271227"/>
              <a:ext cx="223030" cy="182704"/>
              <a:chOff x="6663197" y="3271227"/>
              <a:chExt cx="223030" cy="182704"/>
            </a:xfrm>
          </p:grpSpPr>
          <p:sp>
            <p:nvSpPr>
              <p:cNvPr id="40" name="Google Shape;390;p32">
                <a:extLst>
                  <a:ext uri="{FF2B5EF4-FFF2-40B4-BE49-F238E27FC236}">
                    <a16:creationId xmlns:a16="http://schemas.microsoft.com/office/drawing/2014/main" id="{FD6312F3-0D36-DC17-07F8-77517C8CD8EB}"/>
                  </a:ext>
                </a:extLst>
              </p:cNvPr>
              <p:cNvSpPr/>
              <p:nvPr/>
            </p:nvSpPr>
            <p:spPr>
              <a:xfrm>
                <a:off x="6708825" y="3296597"/>
                <a:ext cx="78573" cy="121741"/>
              </a:xfrm>
              <a:custGeom>
                <a:avLst/>
                <a:gdLst/>
                <a:ahLst/>
                <a:cxnLst/>
                <a:rect l="l" t="t" r="r" b="b"/>
                <a:pathLst>
                  <a:path w="415" h="643" extrusionOk="0">
                    <a:moveTo>
                      <a:pt x="0" y="0"/>
                    </a:moveTo>
                    <a:lnTo>
                      <a:pt x="0" y="643"/>
                    </a:lnTo>
                    <a:cubicBezTo>
                      <a:pt x="67" y="589"/>
                      <a:pt x="147" y="549"/>
                      <a:pt x="228" y="509"/>
                    </a:cubicBezTo>
                    <a:cubicBezTo>
                      <a:pt x="294" y="482"/>
                      <a:pt x="361" y="469"/>
                      <a:pt x="415" y="469"/>
                    </a:cubicBezTo>
                    <a:lnTo>
                      <a:pt x="415" y="161"/>
                    </a:lnTo>
                    <a:cubicBezTo>
                      <a:pt x="348" y="148"/>
                      <a:pt x="281" y="134"/>
                      <a:pt x="228" y="121"/>
                    </a:cubicBezTo>
                    <a:cubicBezTo>
                      <a:pt x="147" y="94"/>
                      <a:pt x="67" y="54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391;p32">
                <a:extLst>
                  <a:ext uri="{FF2B5EF4-FFF2-40B4-BE49-F238E27FC236}">
                    <a16:creationId xmlns:a16="http://schemas.microsoft.com/office/drawing/2014/main" id="{9E23E6DD-0EE5-F47E-90DB-F888BBACDDA0}"/>
                  </a:ext>
                </a:extLst>
              </p:cNvPr>
              <p:cNvSpPr/>
              <p:nvPr/>
            </p:nvSpPr>
            <p:spPr>
              <a:xfrm>
                <a:off x="6799892" y="3410574"/>
                <a:ext cx="43357" cy="43357"/>
              </a:xfrm>
              <a:custGeom>
                <a:avLst/>
                <a:gdLst/>
                <a:ahLst/>
                <a:cxnLst/>
                <a:rect l="l" t="t" r="r" b="b"/>
                <a:pathLst>
                  <a:path w="229" h="229" extrusionOk="0">
                    <a:moveTo>
                      <a:pt x="108" y="1"/>
                    </a:moveTo>
                    <a:lnTo>
                      <a:pt x="1" y="228"/>
                    </a:lnTo>
                    <a:lnTo>
                      <a:pt x="121" y="228"/>
                    </a:lnTo>
                    <a:cubicBezTo>
                      <a:pt x="161" y="161"/>
                      <a:pt x="215" y="27"/>
                      <a:pt x="22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392;p32">
                <a:extLst>
                  <a:ext uri="{FF2B5EF4-FFF2-40B4-BE49-F238E27FC236}">
                    <a16:creationId xmlns:a16="http://schemas.microsoft.com/office/drawing/2014/main" id="{B2A1196B-6907-0061-AE76-3B842F9C5F47}"/>
                  </a:ext>
                </a:extLst>
              </p:cNvPr>
              <p:cNvSpPr/>
              <p:nvPr/>
            </p:nvSpPr>
            <p:spPr>
              <a:xfrm>
                <a:off x="6810116" y="3324428"/>
                <a:ext cx="76112" cy="63616"/>
              </a:xfrm>
              <a:custGeom>
                <a:avLst/>
                <a:gdLst/>
                <a:ahLst/>
                <a:cxnLst/>
                <a:rect l="l" t="t" r="r" b="b"/>
                <a:pathLst>
                  <a:path w="402" h="336" extrusionOk="0">
                    <a:moveTo>
                      <a:pt x="0" y="1"/>
                    </a:moveTo>
                    <a:lnTo>
                      <a:pt x="0" y="335"/>
                    </a:lnTo>
                    <a:lnTo>
                      <a:pt x="295" y="335"/>
                    </a:lnTo>
                    <a:cubicBezTo>
                      <a:pt x="362" y="335"/>
                      <a:pt x="402" y="282"/>
                      <a:pt x="402" y="215"/>
                    </a:cubicBezTo>
                    <a:lnTo>
                      <a:pt x="402" y="121"/>
                    </a:lnTo>
                    <a:cubicBezTo>
                      <a:pt x="402" y="54"/>
                      <a:pt x="348" y="1"/>
                      <a:pt x="28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393;p32">
                <a:extLst>
                  <a:ext uri="{FF2B5EF4-FFF2-40B4-BE49-F238E27FC236}">
                    <a16:creationId xmlns:a16="http://schemas.microsoft.com/office/drawing/2014/main" id="{6CF9A754-AF0A-D30F-5690-5A7595761B1D}"/>
                  </a:ext>
                </a:extLst>
              </p:cNvPr>
              <p:cNvSpPr/>
              <p:nvPr/>
            </p:nvSpPr>
            <p:spPr>
              <a:xfrm>
                <a:off x="6663197" y="3271227"/>
                <a:ext cx="25371" cy="170021"/>
              </a:xfrm>
              <a:custGeom>
                <a:avLst/>
                <a:gdLst/>
                <a:ahLst/>
                <a:cxnLst/>
                <a:rect l="l" t="t" r="r" b="b"/>
                <a:pathLst>
                  <a:path w="134" h="898" extrusionOk="0">
                    <a:moveTo>
                      <a:pt x="0" y="1"/>
                    </a:moveTo>
                    <a:lnTo>
                      <a:pt x="0" y="897"/>
                    </a:lnTo>
                    <a:lnTo>
                      <a:pt x="67" y="897"/>
                    </a:lnTo>
                    <a:cubicBezTo>
                      <a:pt x="107" y="897"/>
                      <a:pt x="134" y="870"/>
                      <a:pt x="134" y="830"/>
                    </a:cubicBezTo>
                    <a:lnTo>
                      <a:pt x="134" y="81"/>
                    </a:lnTo>
                    <a:cubicBezTo>
                      <a:pt x="134" y="41"/>
                      <a:pt x="94" y="1"/>
                      <a:pt x="5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4" name="Google Shape;394;p32">
            <a:extLst>
              <a:ext uri="{FF2B5EF4-FFF2-40B4-BE49-F238E27FC236}">
                <a16:creationId xmlns:a16="http://schemas.microsoft.com/office/drawing/2014/main" id="{1024BEF6-0CBF-FFB9-BF2C-694162936193}"/>
              </a:ext>
            </a:extLst>
          </p:cNvPr>
          <p:cNvGrpSpPr/>
          <p:nvPr/>
        </p:nvGrpSpPr>
        <p:grpSpPr>
          <a:xfrm flipH="1">
            <a:off x="5250608" y="2371590"/>
            <a:ext cx="688715" cy="688714"/>
            <a:chOff x="4648937" y="1918278"/>
            <a:chExt cx="403089" cy="403089"/>
          </a:xfrm>
        </p:grpSpPr>
        <p:sp>
          <p:nvSpPr>
            <p:cNvPr id="45" name="Google Shape;395;p32">
              <a:extLst>
                <a:ext uri="{FF2B5EF4-FFF2-40B4-BE49-F238E27FC236}">
                  <a16:creationId xmlns:a16="http://schemas.microsoft.com/office/drawing/2014/main" id="{E0138ACF-FBE8-2746-E8DD-5F8F7380D9BB}"/>
                </a:ext>
              </a:extLst>
            </p:cNvPr>
            <p:cNvSpPr/>
            <p:nvPr/>
          </p:nvSpPr>
          <p:spPr>
            <a:xfrm>
              <a:off x="4648937" y="1918278"/>
              <a:ext cx="403089" cy="403089"/>
            </a:xfrm>
            <a:custGeom>
              <a:avLst/>
              <a:gdLst/>
              <a:ahLst/>
              <a:cxnLst/>
              <a:rect l="l" t="t" r="r" b="b"/>
              <a:pathLst>
                <a:path w="2129" h="2129" extrusionOk="0">
                  <a:moveTo>
                    <a:pt x="1071" y="1"/>
                  </a:moveTo>
                  <a:cubicBezTo>
                    <a:pt x="483" y="1"/>
                    <a:pt x="1" y="483"/>
                    <a:pt x="1" y="1071"/>
                  </a:cubicBezTo>
                  <a:cubicBezTo>
                    <a:pt x="1" y="1660"/>
                    <a:pt x="483" y="2129"/>
                    <a:pt x="1071" y="2129"/>
                  </a:cubicBezTo>
                  <a:cubicBezTo>
                    <a:pt x="1660" y="2129"/>
                    <a:pt x="2128" y="1660"/>
                    <a:pt x="2128" y="1071"/>
                  </a:cubicBezTo>
                  <a:cubicBezTo>
                    <a:pt x="2128" y="483"/>
                    <a:pt x="1660" y="1"/>
                    <a:pt x="107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6" name="Google Shape;396;p32">
              <a:extLst>
                <a:ext uri="{FF2B5EF4-FFF2-40B4-BE49-F238E27FC236}">
                  <a16:creationId xmlns:a16="http://schemas.microsoft.com/office/drawing/2014/main" id="{532D9A57-9078-7BA9-865C-F91032046CD1}"/>
                </a:ext>
              </a:extLst>
            </p:cNvPr>
            <p:cNvGrpSpPr/>
            <p:nvPr/>
          </p:nvGrpSpPr>
          <p:grpSpPr>
            <a:xfrm>
              <a:off x="4737731" y="2029792"/>
              <a:ext cx="225684" cy="180053"/>
              <a:chOff x="4737731" y="2029792"/>
              <a:chExt cx="225684" cy="180053"/>
            </a:xfrm>
          </p:grpSpPr>
          <p:sp>
            <p:nvSpPr>
              <p:cNvPr id="47" name="Google Shape;397;p32">
                <a:extLst>
                  <a:ext uri="{FF2B5EF4-FFF2-40B4-BE49-F238E27FC236}">
                    <a16:creationId xmlns:a16="http://schemas.microsoft.com/office/drawing/2014/main" id="{5C77D739-25CC-C2BD-7060-AD7684701F3D}"/>
                  </a:ext>
                </a:extLst>
              </p:cNvPr>
              <p:cNvSpPr/>
              <p:nvPr/>
            </p:nvSpPr>
            <p:spPr>
              <a:xfrm>
                <a:off x="4828798" y="2166677"/>
                <a:ext cx="43357" cy="43168"/>
              </a:xfrm>
              <a:custGeom>
                <a:avLst/>
                <a:gdLst/>
                <a:ahLst/>
                <a:cxnLst/>
                <a:rect l="l" t="t" r="r" b="b"/>
                <a:pathLst>
                  <a:path w="229" h="228" extrusionOk="0">
                    <a:moveTo>
                      <a:pt x="121" y="0"/>
                    </a:moveTo>
                    <a:cubicBezTo>
                      <a:pt x="54" y="0"/>
                      <a:pt x="1" y="54"/>
                      <a:pt x="1" y="121"/>
                    </a:cubicBezTo>
                    <a:cubicBezTo>
                      <a:pt x="1" y="174"/>
                      <a:pt x="54" y="228"/>
                      <a:pt x="121" y="228"/>
                    </a:cubicBezTo>
                    <a:cubicBezTo>
                      <a:pt x="175" y="228"/>
                      <a:pt x="228" y="174"/>
                      <a:pt x="228" y="121"/>
                    </a:cubicBezTo>
                    <a:cubicBezTo>
                      <a:pt x="228" y="54"/>
                      <a:pt x="175" y="0"/>
                      <a:pt x="12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398;p32">
                <a:extLst>
                  <a:ext uri="{FF2B5EF4-FFF2-40B4-BE49-F238E27FC236}">
                    <a16:creationId xmlns:a16="http://schemas.microsoft.com/office/drawing/2014/main" id="{E9653B30-EDD5-02D3-7267-D0D3B160E2C2}"/>
                  </a:ext>
                </a:extLst>
              </p:cNvPr>
              <p:cNvSpPr/>
              <p:nvPr/>
            </p:nvSpPr>
            <p:spPr>
              <a:xfrm>
                <a:off x="4798505" y="2115937"/>
                <a:ext cx="103944" cy="40706"/>
              </a:xfrm>
              <a:custGeom>
                <a:avLst/>
                <a:gdLst/>
                <a:ahLst/>
                <a:cxnLst/>
                <a:rect l="l" t="t" r="r" b="b"/>
                <a:pathLst>
                  <a:path w="549" h="215" extrusionOk="0">
                    <a:moveTo>
                      <a:pt x="268" y="1"/>
                    </a:moveTo>
                    <a:cubicBezTo>
                      <a:pt x="174" y="1"/>
                      <a:pt x="81" y="41"/>
                      <a:pt x="0" y="121"/>
                    </a:cubicBezTo>
                    <a:lnTo>
                      <a:pt x="107" y="215"/>
                    </a:lnTo>
                    <a:cubicBezTo>
                      <a:pt x="154" y="168"/>
                      <a:pt x="214" y="144"/>
                      <a:pt x="275" y="144"/>
                    </a:cubicBezTo>
                    <a:cubicBezTo>
                      <a:pt x="335" y="144"/>
                      <a:pt x="395" y="168"/>
                      <a:pt x="442" y="215"/>
                    </a:cubicBezTo>
                    <a:lnTo>
                      <a:pt x="549" y="121"/>
                    </a:lnTo>
                    <a:cubicBezTo>
                      <a:pt x="469" y="41"/>
                      <a:pt x="375" y="1"/>
                      <a:pt x="26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399;p32">
                <a:extLst>
                  <a:ext uri="{FF2B5EF4-FFF2-40B4-BE49-F238E27FC236}">
                    <a16:creationId xmlns:a16="http://schemas.microsoft.com/office/drawing/2014/main" id="{0261E7C2-3AE4-66F1-3BFC-264786421199}"/>
                  </a:ext>
                </a:extLst>
              </p:cNvPr>
              <p:cNvSpPr/>
              <p:nvPr/>
            </p:nvSpPr>
            <p:spPr>
              <a:xfrm>
                <a:off x="4770674" y="2074095"/>
                <a:ext cx="164719" cy="52256"/>
              </a:xfrm>
              <a:custGeom>
                <a:avLst/>
                <a:gdLst/>
                <a:ahLst/>
                <a:cxnLst/>
                <a:rect l="l" t="t" r="r" b="b"/>
                <a:pathLst>
                  <a:path w="870" h="276" extrusionOk="0">
                    <a:moveTo>
                      <a:pt x="435" y="1"/>
                    </a:moveTo>
                    <a:cubicBezTo>
                      <a:pt x="278" y="1"/>
                      <a:pt x="121" y="61"/>
                      <a:pt x="0" y="181"/>
                    </a:cubicBezTo>
                    <a:lnTo>
                      <a:pt x="94" y="275"/>
                    </a:lnTo>
                    <a:cubicBezTo>
                      <a:pt x="187" y="195"/>
                      <a:pt x="308" y="141"/>
                      <a:pt x="428" y="141"/>
                    </a:cubicBezTo>
                    <a:cubicBezTo>
                      <a:pt x="549" y="141"/>
                      <a:pt x="669" y="195"/>
                      <a:pt x="763" y="275"/>
                    </a:cubicBezTo>
                    <a:lnTo>
                      <a:pt x="870" y="181"/>
                    </a:lnTo>
                    <a:cubicBezTo>
                      <a:pt x="749" y="61"/>
                      <a:pt x="592" y="1"/>
                      <a:pt x="43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400;p32">
                <a:extLst>
                  <a:ext uri="{FF2B5EF4-FFF2-40B4-BE49-F238E27FC236}">
                    <a16:creationId xmlns:a16="http://schemas.microsoft.com/office/drawing/2014/main" id="{5562F461-9A8F-D298-C36D-FF20AC032767}"/>
                  </a:ext>
                </a:extLst>
              </p:cNvPr>
              <p:cNvSpPr/>
              <p:nvPr/>
            </p:nvSpPr>
            <p:spPr>
              <a:xfrm>
                <a:off x="4737731" y="2029792"/>
                <a:ext cx="225684" cy="66077"/>
              </a:xfrm>
              <a:custGeom>
                <a:avLst/>
                <a:gdLst/>
                <a:ahLst/>
                <a:cxnLst/>
                <a:rect l="l" t="t" r="r" b="b"/>
                <a:pathLst>
                  <a:path w="1192" h="349" extrusionOk="0">
                    <a:moveTo>
                      <a:pt x="601" y="1"/>
                    </a:moveTo>
                    <a:cubicBezTo>
                      <a:pt x="385" y="1"/>
                      <a:pt x="167" y="81"/>
                      <a:pt x="0" y="241"/>
                    </a:cubicBezTo>
                    <a:lnTo>
                      <a:pt x="107" y="349"/>
                    </a:lnTo>
                    <a:cubicBezTo>
                      <a:pt x="241" y="208"/>
                      <a:pt x="418" y="138"/>
                      <a:pt x="597" y="138"/>
                    </a:cubicBezTo>
                    <a:cubicBezTo>
                      <a:pt x="776" y="138"/>
                      <a:pt x="957" y="208"/>
                      <a:pt x="1097" y="349"/>
                    </a:cubicBezTo>
                    <a:lnTo>
                      <a:pt x="1191" y="241"/>
                    </a:lnTo>
                    <a:cubicBezTo>
                      <a:pt x="1031" y="81"/>
                      <a:pt x="816" y="1"/>
                      <a:pt x="60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1" name="Google Shape;401;p32">
            <a:extLst>
              <a:ext uri="{FF2B5EF4-FFF2-40B4-BE49-F238E27FC236}">
                <a16:creationId xmlns:a16="http://schemas.microsoft.com/office/drawing/2014/main" id="{170B4308-0774-3448-D861-4CB63B2AAB5B}"/>
              </a:ext>
            </a:extLst>
          </p:cNvPr>
          <p:cNvGrpSpPr/>
          <p:nvPr/>
        </p:nvGrpSpPr>
        <p:grpSpPr>
          <a:xfrm flipH="1">
            <a:off x="8021684" y="4493666"/>
            <a:ext cx="688715" cy="688714"/>
            <a:chOff x="2715896" y="3159707"/>
            <a:chExt cx="403089" cy="403088"/>
          </a:xfrm>
        </p:grpSpPr>
        <p:sp>
          <p:nvSpPr>
            <p:cNvPr id="52" name="Google Shape;402;p32">
              <a:extLst>
                <a:ext uri="{FF2B5EF4-FFF2-40B4-BE49-F238E27FC236}">
                  <a16:creationId xmlns:a16="http://schemas.microsoft.com/office/drawing/2014/main" id="{4706DC1C-80D3-E9CB-0B2A-55EF2D5DDA0B}"/>
                </a:ext>
              </a:extLst>
            </p:cNvPr>
            <p:cNvSpPr/>
            <p:nvPr/>
          </p:nvSpPr>
          <p:spPr>
            <a:xfrm>
              <a:off x="2715896" y="3159707"/>
              <a:ext cx="403089" cy="403088"/>
            </a:xfrm>
            <a:custGeom>
              <a:avLst/>
              <a:gdLst/>
              <a:ahLst/>
              <a:cxnLst/>
              <a:rect l="l" t="t" r="r" b="b"/>
              <a:pathLst>
                <a:path w="2129" h="2129" extrusionOk="0">
                  <a:moveTo>
                    <a:pt x="1058" y="1"/>
                  </a:moveTo>
                  <a:cubicBezTo>
                    <a:pt x="469" y="1"/>
                    <a:pt x="1" y="483"/>
                    <a:pt x="1" y="1071"/>
                  </a:cubicBezTo>
                  <a:cubicBezTo>
                    <a:pt x="1" y="1660"/>
                    <a:pt x="469" y="2128"/>
                    <a:pt x="1058" y="2128"/>
                  </a:cubicBezTo>
                  <a:cubicBezTo>
                    <a:pt x="1647" y="2128"/>
                    <a:pt x="2128" y="1660"/>
                    <a:pt x="2128" y="1071"/>
                  </a:cubicBezTo>
                  <a:cubicBezTo>
                    <a:pt x="2128" y="483"/>
                    <a:pt x="1647" y="1"/>
                    <a:pt x="10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403;p32">
              <a:extLst>
                <a:ext uri="{FF2B5EF4-FFF2-40B4-BE49-F238E27FC236}">
                  <a16:creationId xmlns:a16="http://schemas.microsoft.com/office/drawing/2014/main" id="{29AA199C-2D61-266D-57D6-1E84543FD8C7}"/>
                </a:ext>
              </a:extLst>
            </p:cNvPr>
            <p:cNvSpPr/>
            <p:nvPr/>
          </p:nvSpPr>
          <p:spPr>
            <a:xfrm>
              <a:off x="2860354" y="3276339"/>
              <a:ext cx="114167" cy="172482"/>
            </a:xfrm>
            <a:custGeom>
              <a:avLst/>
              <a:gdLst/>
              <a:ahLst/>
              <a:cxnLst/>
              <a:rect l="l" t="t" r="r" b="b"/>
              <a:pathLst>
                <a:path w="603" h="911" extrusionOk="0">
                  <a:moveTo>
                    <a:pt x="174" y="121"/>
                  </a:moveTo>
                  <a:lnTo>
                    <a:pt x="174" y="201"/>
                  </a:lnTo>
                  <a:lnTo>
                    <a:pt x="94" y="201"/>
                  </a:lnTo>
                  <a:lnTo>
                    <a:pt x="94" y="121"/>
                  </a:lnTo>
                  <a:close/>
                  <a:moveTo>
                    <a:pt x="281" y="121"/>
                  </a:moveTo>
                  <a:lnTo>
                    <a:pt x="281" y="201"/>
                  </a:lnTo>
                  <a:lnTo>
                    <a:pt x="201" y="201"/>
                  </a:lnTo>
                  <a:lnTo>
                    <a:pt x="201" y="121"/>
                  </a:lnTo>
                  <a:close/>
                  <a:moveTo>
                    <a:pt x="388" y="121"/>
                  </a:moveTo>
                  <a:lnTo>
                    <a:pt x="388" y="201"/>
                  </a:lnTo>
                  <a:lnTo>
                    <a:pt x="308" y="201"/>
                  </a:lnTo>
                  <a:lnTo>
                    <a:pt x="308" y="121"/>
                  </a:lnTo>
                  <a:close/>
                  <a:moveTo>
                    <a:pt x="496" y="121"/>
                  </a:moveTo>
                  <a:lnTo>
                    <a:pt x="496" y="201"/>
                  </a:lnTo>
                  <a:lnTo>
                    <a:pt x="415" y="201"/>
                  </a:lnTo>
                  <a:lnTo>
                    <a:pt x="415" y="121"/>
                  </a:lnTo>
                  <a:close/>
                  <a:moveTo>
                    <a:pt x="174" y="268"/>
                  </a:moveTo>
                  <a:lnTo>
                    <a:pt x="174" y="348"/>
                  </a:lnTo>
                  <a:lnTo>
                    <a:pt x="94" y="348"/>
                  </a:lnTo>
                  <a:lnTo>
                    <a:pt x="94" y="268"/>
                  </a:lnTo>
                  <a:close/>
                  <a:moveTo>
                    <a:pt x="281" y="268"/>
                  </a:moveTo>
                  <a:lnTo>
                    <a:pt x="281" y="348"/>
                  </a:lnTo>
                  <a:lnTo>
                    <a:pt x="201" y="348"/>
                  </a:lnTo>
                  <a:lnTo>
                    <a:pt x="201" y="268"/>
                  </a:lnTo>
                  <a:close/>
                  <a:moveTo>
                    <a:pt x="388" y="268"/>
                  </a:moveTo>
                  <a:lnTo>
                    <a:pt x="388" y="348"/>
                  </a:lnTo>
                  <a:lnTo>
                    <a:pt x="308" y="348"/>
                  </a:lnTo>
                  <a:lnTo>
                    <a:pt x="308" y="268"/>
                  </a:lnTo>
                  <a:close/>
                  <a:moveTo>
                    <a:pt x="496" y="268"/>
                  </a:moveTo>
                  <a:lnTo>
                    <a:pt x="496" y="348"/>
                  </a:lnTo>
                  <a:lnTo>
                    <a:pt x="415" y="348"/>
                  </a:lnTo>
                  <a:lnTo>
                    <a:pt x="415" y="268"/>
                  </a:lnTo>
                  <a:close/>
                  <a:moveTo>
                    <a:pt x="174" y="429"/>
                  </a:moveTo>
                  <a:lnTo>
                    <a:pt x="174" y="509"/>
                  </a:lnTo>
                  <a:lnTo>
                    <a:pt x="94" y="509"/>
                  </a:lnTo>
                  <a:lnTo>
                    <a:pt x="94" y="429"/>
                  </a:lnTo>
                  <a:close/>
                  <a:moveTo>
                    <a:pt x="281" y="429"/>
                  </a:moveTo>
                  <a:lnTo>
                    <a:pt x="281" y="509"/>
                  </a:lnTo>
                  <a:lnTo>
                    <a:pt x="201" y="509"/>
                  </a:lnTo>
                  <a:lnTo>
                    <a:pt x="201" y="429"/>
                  </a:lnTo>
                  <a:close/>
                  <a:moveTo>
                    <a:pt x="388" y="429"/>
                  </a:moveTo>
                  <a:lnTo>
                    <a:pt x="388" y="509"/>
                  </a:lnTo>
                  <a:lnTo>
                    <a:pt x="308" y="509"/>
                  </a:lnTo>
                  <a:lnTo>
                    <a:pt x="308" y="429"/>
                  </a:lnTo>
                  <a:close/>
                  <a:moveTo>
                    <a:pt x="496" y="429"/>
                  </a:moveTo>
                  <a:lnTo>
                    <a:pt x="496" y="509"/>
                  </a:lnTo>
                  <a:lnTo>
                    <a:pt x="415" y="509"/>
                  </a:lnTo>
                  <a:lnTo>
                    <a:pt x="415" y="429"/>
                  </a:lnTo>
                  <a:close/>
                  <a:moveTo>
                    <a:pt x="281" y="589"/>
                  </a:moveTo>
                  <a:lnTo>
                    <a:pt x="281" y="656"/>
                  </a:lnTo>
                  <a:lnTo>
                    <a:pt x="201" y="656"/>
                  </a:lnTo>
                  <a:lnTo>
                    <a:pt x="201" y="589"/>
                  </a:lnTo>
                  <a:close/>
                  <a:moveTo>
                    <a:pt x="174" y="589"/>
                  </a:moveTo>
                  <a:lnTo>
                    <a:pt x="174" y="669"/>
                  </a:lnTo>
                  <a:lnTo>
                    <a:pt x="94" y="669"/>
                  </a:lnTo>
                  <a:lnTo>
                    <a:pt x="94" y="589"/>
                  </a:lnTo>
                  <a:close/>
                  <a:moveTo>
                    <a:pt x="388" y="589"/>
                  </a:moveTo>
                  <a:lnTo>
                    <a:pt x="388" y="669"/>
                  </a:lnTo>
                  <a:lnTo>
                    <a:pt x="308" y="669"/>
                  </a:lnTo>
                  <a:lnTo>
                    <a:pt x="308" y="589"/>
                  </a:lnTo>
                  <a:close/>
                  <a:moveTo>
                    <a:pt x="496" y="589"/>
                  </a:moveTo>
                  <a:lnTo>
                    <a:pt x="496" y="669"/>
                  </a:lnTo>
                  <a:lnTo>
                    <a:pt x="415" y="669"/>
                  </a:lnTo>
                  <a:lnTo>
                    <a:pt x="415" y="589"/>
                  </a:lnTo>
                  <a:close/>
                  <a:moveTo>
                    <a:pt x="0" y="0"/>
                  </a:moveTo>
                  <a:lnTo>
                    <a:pt x="0" y="910"/>
                  </a:lnTo>
                  <a:lnTo>
                    <a:pt x="228" y="910"/>
                  </a:lnTo>
                  <a:lnTo>
                    <a:pt x="228" y="736"/>
                  </a:lnTo>
                  <a:lnTo>
                    <a:pt x="362" y="736"/>
                  </a:lnTo>
                  <a:lnTo>
                    <a:pt x="362" y="910"/>
                  </a:lnTo>
                  <a:lnTo>
                    <a:pt x="589" y="910"/>
                  </a:lnTo>
                  <a:lnTo>
                    <a:pt x="60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" name="Google Shape;404;p32">
            <a:extLst>
              <a:ext uri="{FF2B5EF4-FFF2-40B4-BE49-F238E27FC236}">
                <a16:creationId xmlns:a16="http://schemas.microsoft.com/office/drawing/2014/main" id="{C46230AD-7255-6311-9A94-EBA7E1E914E1}"/>
              </a:ext>
            </a:extLst>
          </p:cNvPr>
          <p:cNvGrpSpPr/>
          <p:nvPr/>
        </p:nvGrpSpPr>
        <p:grpSpPr>
          <a:xfrm flipH="1">
            <a:off x="10628600" y="2370620"/>
            <a:ext cx="753413" cy="690655"/>
            <a:chOff x="775288" y="1917703"/>
            <a:chExt cx="440957" cy="404224"/>
          </a:xfrm>
        </p:grpSpPr>
        <p:sp>
          <p:nvSpPr>
            <p:cNvPr id="55" name="Google Shape;405;p32">
              <a:extLst>
                <a:ext uri="{FF2B5EF4-FFF2-40B4-BE49-F238E27FC236}">
                  <a16:creationId xmlns:a16="http://schemas.microsoft.com/office/drawing/2014/main" id="{5A83555E-D8D8-CFB5-D3DB-7974F06D5C2F}"/>
                </a:ext>
              </a:extLst>
            </p:cNvPr>
            <p:cNvSpPr/>
            <p:nvPr/>
          </p:nvSpPr>
          <p:spPr>
            <a:xfrm>
              <a:off x="775288" y="1917703"/>
              <a:ext cx="440957" cy="404224"/>
            </a:xfrm>
            <a:custGeom>
              <a:avLst/>
              <a:gdLst/>
              <a:ahLst/>
              <a:cxnLst/>
              <a:rect l="l" t="t" r="r" b="b"/>
              <a:pathLst>
                <a:path w="2329" h="2135" extrusionOk="0">
                  <a:moveTo>
                    <a:pt x="1165" y="0"/>
                  </a:moveTo>
                  <a:cubicBezTo>
                    <a:pt x="894" y="0"/>
                    <a:pt x="623" y="104"/>
                    <a:pt x="415" y="312"/>
                  </a:cubicBezTo>
                  <a:cubicBezTo>
                    <a:pt x="0" y="726"/>
                    <a:pt x="0" y="1409"/>
                    <a:pt x="415" y="1824"/>
                  </a:cubicBezTo>
                  <a:cubicBezTo>
                    <a:pt x="623" y="2031"/>
                    <a:pt x="894" y="2135"/>
                    <a:pt x="1165" y="2135"/>
                  </a:cubicBezTo>
                  <a:cubicBezTo>
                    <a:pt x="1436" y="2135"/>
                    <a:pt x="1707" y="2031"/>
                    <a:pt x="1914" y="1824"/>
                  </a:cubicBezTo>
                  <a:cubicBezTo>
                    <a:pt x="2329" y="1409"/>
                    <a:pt x="2329" y="726"/>
                    <a:pt x="1914" y="312"/>
                  </a:cubicBezTo>
                  <a:cubicBezTo>
                    <a:pt x="1707" y="104"/>
                    <a:pt x="1436" y="0"/>
                    <a:pt x="11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406;p32">
              <a:extLst>
                <a:ext uri="{FF2B5EF4-FFF2-40B4-BE49-F238E27FC236}">
                  <a16:creationId xmlns:a16="http://schemas.microsoft.com/office/drawing/2014/main" id="{A8E87A70-212D-650B-7FB3-7B6F2A8D3D95}"/>
                </a:ext>
              </a:extLst>
            </p:cNvPr>
            <p:cNvSpPr/>
            <p:nvPr/>
          </p:nvSpPr>
          <p:spPr>
            <a:xfrm>
              <a:off x="924668" y="2034521"/>
              <a:ext cx="142189" cy="170210"/>
            </a:xfrm>
            <a:custGeom>
              <a:avLst/>
              <a:gdLst/>
              <a:ahLst/>
              <a:cxnLst/>
              <a:rect l="l" t="t" r="r" b="b"/>
              <a:pathLst>
                <a:path w="751" h="899" extrusionOk="0">
                  <a:moveTo>
                    <a:pt x="366" y="1"/>
                  </a:moveTo>
                  <a:cubicBezTo>
                    <a:pt x="271" y="1"/>
                    <a:pt x="202" y="77"/>
                    <a:pt x="202" y="176"/>
                  </a:cubicBezTo>
                  <a:lnTo>
                    <a:pt x="202" y="257"/>
                  </a:lnTo>
                  <a:cubicBezTo>
                    <a:pt x="202" y="324"/>
                    <a:pt x="228" y="377"/>
                    <a:pt x="295" y="404"/>
                  </a:cubicBezTo>
                  <a:cubicBezTo>
                    <a:pt x="295" y="444"/>
                    <a:pt x="255" y="471"/>
                    <a:pt x="228" y="471"/>
                  </a:cubicBezTo>
                  <a:lnTo>
                    <a:pt x="161" y="471"/>
                  </a:lnTo>
                  <a:cubicBezTo>
                    <a:pt x="68" y="471"/>
                    <a:pt x="1" y="551"/>
                    <a:pt x="1" y="631"/>
                  </a:cubicBezTo>
                  <a:lnTo>
                    <a:pt x="1" y="859"/>
                  </a:lnTo>
                  <a:cubicBezTo>
                    <a:pt x="1" y="886"/>
                    <a:pt x="14" y="899"/>
                    <a:pt x="41" y="899"/>
                  </a:cubicBezTo>
                  <a:lnTo>
                    <a:pt x="710" y="899"/>
                  </a:lnTo>
                  <a:cubicBezTo>
                    <a:pt x="737" y="899"/>
                    <a:pt x="750" y="886"/>
                    <a:pt x="750" y="859"/>
                  </a:cubicBezTo>
                  <a:lnTo>
                    <a:pt x="750" y="645"/>
                  </a:lnTo>
                  <a:cubicBezTo>
                    <a:pt x="750" y="551"/>
                    <a:pt x="683" y="471"/>
                    <a:pt x="590" y="471"/>
                  </a:cubicBezTo>
                  <a:lnTo>
                    <a:pt x="523" y="471"/>
                  </a:lnTo>
                  <a:cubicBezTo>
                    <a:pt x="483" y="471"/>
                    <a:pt x="456" y="444"/>
                    <a:pt x="456" y="404"/>
                  </a:cubicBezTo>
                  <a:cubicBezTo>
                    <a:pt x="523" y="377"/>
                    <a:pt x="550" y="324"/>
                    <a:pt x="550" y="257"/>
                  </a:cubicBezTo>
                  <a:lnTo>
                    <a:pt x="550" y="190"/>
                  </a:lnTo>
                  <a:cubicBezTo>
                    <a:pt x="550" y="83"/>
                    <a:pt x="483" y="2"/>
                    <a:pt x="389" y="2"/>
                  </a:cubicBezTo>
                  <a:cubicBezTo>
                    <a:pt x="381" y="1"/>
                    <a:pt x="373" y="1"/>
                    <a:pt x="3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407;p32">
              <a:extLst>
                <a:ext uri="{FF2B5EF4-FFF2-40B4-BE49-F238E27FC236}">
                  <a16:creationId xmlns:a16="http://schemas.microsoft.com/office/drawing/2014/main" id="{083F514E-9FDD-1165-E892-9C5152237DF7}"/>
                </a:ext>
              </a:extLst>
            </p:cNvPr>
            <p:cNvSpPr/>
            <p:nvPr/>
          </p:nvSpPr>
          <p:spPr>
            <a:xfrm>
              <a:off x="863893" y="2050048"/>
              <a:ext cx="76301" cy="129503"/>
            </a:xfrm>
            <a:custGeom>
              <a:avLst/>
              <a:gdLst/>
              <a:ahLst/>
              <a:cxnLst/>
              <a:rect l="l" t="t" r="r" b="b"/>
              <a:pathLst>
                <a:path w="403" h="684" extrusionOk="0">
                  <a:moveTo>
                    <a:pt x="282" y="1"/>
                  </a:moveTo>
                  <a:cubicBezTo>
                    <a:pt x="215" y="1"/>
                    <a:pt x="148" y="54"/>
                    <a:pt x="148" y="134"/>
                  </a:cubicBezTo>
                  <a:lnTo>
                    <a:pt x="148" y="188"/>
                  </a:lnTo>
                  <a:cubicBezTo>
                    <a:pt x="148" y="242"/>
                    <a:pt x="175" y="282"/>
                    <a:pt x="215" y="308"/>
                  </a:cubicBezTo>
                  <a:cubicBezTo>
                    <a:pt x="215" y="335"/>
                    <a:pt x="201" y="349"/>
                    <a:pt x="175" y="349"/>
                  </a:cubicBezTo>
                  <a:lnTo>
                    <a:pt x="121" y="349"/>
                  </a:lnTo>
                  <a:cubicBezTo>
                    <a:pt x="54" y="349"/>
                    <a:pt x="1" y="402"/>
                    <a:pt x="1" y="469"/>
                  </a:cubicBezTo>
                  <a:lnTo>
                    <a:pt x="1" y="643"/>
                  </a:lnTo>
                  <a:cubicBezTo>
                    <a:pt x="1" y="656"/>
                    <a:pt x="14" y="683"/>
                    <a:pt x="41" y="683"/>
                  </a:cubicBezTo>
                  <a:lnTo>
                    <a:pt x="255" y="683"/>
                  </a:lnTo>
                  <a:lnTo>
                    <a:pt x="255" y="563"/>
                  </a:lnTo>
                  <a:cubicBezTo>
                    <a:pt x="255" y="469"/>
                    <a:pt x="309" y="389"/>
                    <a:pt x="402" y="349"/>
                  </a:cubicBezTo>
                  <a:lnTo>
                    <a:pt x="389" y="349"/>
                  </a:lnTo>
                  <a:cubicBezTo>
                    <a:pt x="362" y="349"/>
                    <a:pt x="335" y="335"/>
                    <a:pt x="335" y="308"/>
                  </a:cubicBezTo>
                  <a:cubicBezTo>
                    <a:pt x="375" y="282"/>
                    <a:pt x="402" y="242"/>
                    <a:pt x="402" y="188"/>
                  </a:cubicBezTo>
                  <a:lnTo>
                    <a:pt x="402" y="134"/>
                  </a:lnTo>
                  <a:cubicBezTo>
                    <a:pt x="402" y="68"/>
                    <a:pt x="362" y="14"/>
                    <a:pt x="28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408;p32">
              <a:extLst>
                <a:ext uri="{FF2B5EF4-FFF2-40B4-BE49-F238E27FC236}">
                  <a16:creationId xmlns:a16="http://schemas.microsoft.com/office/drawing/2014/main" id="{10B7F7FC-5E06-0C14-256E-61289F8CCF0A}"/>
                </a:ext>
              </a:extLst>
            </p:cNvPr>
            <p:cNvSpPr/>
            <p:nvPr/>
          </p:nvSpPr>
          <p:spPr>
            <a:xfrm>
              <a:off x="1051324" y="2050050"/>
              <a:ext cx="76301" cy="126853"/>
            </a:xfrm>
            <a:custGeom>
              <a:avLst/>
              <a:gdLst/>
              <a:ahLst/>
              <a:cxnLst/>
              <a:rect l="l" t="t" r="r" b="b"/>
              <a:pathLst>
                <a:path w="403" h="670" extrusionOk="0">
                  <a:moveTo>
                    <a:pt x="135" y="1"/>
                  </a:moveTo>
                  <a:cubicBezTo>
                    <a:pt x="55" y="1"/>
                    <a:pt x="1" y="54"/>
                    <a:pt x="1" y="134"/>
                  </a:cubicBezTo>
                  <a:lnTo>
                    <a:pt x="1" y="188"/>
                  </a:lnTo>
                  <a:cubicBezTo>
                    <a:pt x="1" y="242"/>
                    <a:pt x="28" y="282"/>
                    <a:pt x="68" y="308"/>
                  </a:cubicBezTo>
                  <a:cubicBezTo>
                    <a:pt x="68" y="335"/>
                    <a:pt x="41" y="349"/>
                    <a:pt x="14" y="349"/>
                  </a:cubicBezTo>
                  <a:lnTo>
                    <a:pt x="1" y="349"/>
                  </a:lnTo>
                  <a:cubicBezTo>
                    <a:pt x="81" y="389"/>
                    <a:pt x="135" y="469"/>
                    <a:pt x="148" y="549"/>
                  </a:cubicBezTo>
                  <a:lnTo>
                    <a:pt x="148" y="670"/>
                  </a:lnTo>
                  <a:lnTo>
                    <a:pt x="376" y="670"/>
                  </a:lnTo>
                  <a:cubicBezTo>
                    <a:pt x="389" y="670"/>
                    <a:pt x="402" y="656"/>
                    <a:pt x="402" y="630"/>
                  </a:cubicBezTo>
                  <a:lnTo>
                    <a:pt x="402" y="469"/>
                  </a:lnTo>
                  <a:cubicBezTo>
                    <a:pt x="402" y="402"/>
                    <a:pt x="349" y="349"/>
                    <a:pt x="282" y="349"/>
                  </a:cubicBezTo>
                  <a:lnTo>
                    <a:pt x="228" y="349"/>
                  </a:lnTo>
                  <a:cubicBezTo>
                    <a:pt x="202" y="349"/>
                    <a:pt x="188" y="335"/>
                    <a:pt x="188" y="308"/>
                  </a:cubicBezTo>
                  <a:cubicBezTo>
                    <a:pt x="228" y="282"/>
                    <a:pt x="255" y="242"/>
                    <a:pt x="255" y="188"/>
                  </a:cubicBezTo>
                  <a:lnTo>
                    <a:pt x="255" y="134"/>
                  </a:lnTo>
                  <a:cubicBezTo>
                    <a:pt x="255" y="68"/>
                    <a:pt x="202" y="14"/>
                    <a:pt x="1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99334933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000"/>
                            </p:stCondLst>
                            <p:childTnLst>
                              <p:par>
                                <p:cTn id="6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5EB4747C-AF47-1640-A17A-283A6E335F0D}"/>
              </a:ext>
            </a:extLst>
          </p:cNvPr>
          <p:cNvGrpSpPr/>
          <p:nvPr/>
        </p:nvGrpSpPr>
        <p:grpSpPr>
          <a:xfrm>
            <a:off x="10836000" y="5976000"/>
            <a:ext cx="1224078" cy="734400"/>
            <a:chOff x="10781922" y="158400"/>
            <a:chExt cx="1224078" cy="734400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54DD998C-9B50-7B2B-1AA9-78678352796C}"/>
                </a:ext>
              </a:extLst>
            </p:cNvPr>
            <p:cNvSpPr/>
            <p:nvPr/>
          </p:nvSpPr>
          <p:spPr>
            <a:xfrm>
              <a:off x="10781922" y="329613"/>
              <a:ext cx="528849" cy="403893"/>
            </a:xfrm>
            <a:prstGeom prst="roundRect">
              <a:avLst>
                <a:gd name="adj" fmla="val 8169"/>
              </a:avLst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97000"/>
                  </a:schemeClr>
                </a:gs>
              </a:gsLst>
              <a:lin ang="8100000" scaled="1"/>
              <a:tileRect/>
            </a:gradFill>
            <a:ln w="13791" cap="flat">
              <a:noFill/>
              <a:prstDash val="solid"/>
              <a:miter/>
            </a:ln>
            <a:effectLst>
              <a:outerShdw blurRad="76200" dist="38100" dir="8100000" algn="tr" rotWithShape="0">
                <a:schemeClr val="bg1">
                  <a:lumMod val="50000"/>
                  <a:alpha val="40000"/>
                </a:schemeClr>
              </a:outerShdw>
            </a:effectLst>
          </p:spPr>
          <p:txBody>
            <a:bodyPr lIns="0" tIns="36000" rIns="54000" bIns="0" rtlCol="1" anchor="ctr"/>
            <a:lstStyle/>
            <a:p>
              <a:pPr algn="ctr"/>
              <a:r>
                <a:rPr lang="fa-IR" sz="2400" b="1">
                  <a:cs typeface="IRAN Sans" panose="020B0400000000000000" pitchFamily="34" charset="-78"/>
                </a:rPr>
                <a:t>3</a:t>
              </a:r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EFE8C0D1-2E55-8F33-DFF7-6A260A45F36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1271600" y="158400"/>
              <a:ext cx="734400" cy="734400"/>
              <a:chOff x="8634005" y="4124909"/>
              <a:chExt cx="1145658" cy="1145658"/>
            </a:xfrm>
          </p:grpSpPr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544F58CC-C342-60EF-1850-2FB2287B8B92}"/>
                  </a:ext>
                </a:extLst>
              </p:cNvPr>
              <p:cNvSpPr/>
              <p:nvPr/>
            </p:nvSpPr>
            <p:spPr>
              <a:xfrm>
                <a:off x="8634005" y="4124909"/>
                <a:ext cx="1145658" cy="1145658"/>
              </a:xfrm>
              <a:prstGeom prst="roundRect">
                <a:avLst>
                  <a:gd name="adj" fmla="val 8169"/>
                </a:avLst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97000"/>
                    </a:schemeClr>
                  </a:gs>
                </a:gsLst>
                <a:lin ang="8100000" scaled="1"/>
                <a:tileRect/>
              </a:gradFill>
              <a:ln w="13791" cap="flat">
                <a:noFill/>
                <a:prstDash val="solid"/>
                <a:miter/>
              </a:ln>
              <a:effectLst>
                <a:outerShdw blurRad="76200" dist="38100" dir="8100000" algn="tr" rotWithShape="0">
                  <a:schemeClr val="bg1">
                    <a:lumMod val="50000"/>
                    <a:alpha val="40000"/>
                  </a:schemeClr>
                </a:outerShdw>
              </a:effectLst>
            </p:spPr>
            <p:txBody>
              <a:bodyPr rtlCol="1" anchor="ctr"/>
              <a:lstStyle/>
              <a:p>
                <a:endParaRPr lang="fa-IR"/>
              </a:p>
            </p:txBody>
          </p:sp>
          <p:grpSp>
            <p:nvGrpSpPr>
              <p:cNvPr id="8" name="Graphic 2">
                <a:extLst>
                  <a:ext uri="{FF2B5EF4-FFF2-40B4-BE49-F238E27FC236}">
                    <a16:creationId xmlns:a16="http://schemas.microsoft.com/office/drawing/2014/main" id="{0615CB30-E092-2E43-0340-66B383143A86}"/>
                  </a:ext>
                </a:extLst>
              </p:cNvPr>
              <p:cNvGrpSpPr/>
              <p:nvPr/>
            </p:nvGrpSpPr>
            <p:grpSpPr>
              <a:xfrm>
                <a:off x="8881255" y="4348647"/>
                <a:ext cx="722125" cy="673978"/>
                <a:chOff x="5152915" y="1771708"/>
                <a:chExt cx="722125" cy="673978"/>
              </a:xfrm>
              <a:solidFill>
                <a:schemeClr val="accent1"/>
              </a:solidFill>
            </p:grpSpPr>
            <p:sp>
              <p:nvSpPr>
                <p:cNvPr id="9" name="Freeform: Shape 8">
                  <a:extLst>
                    <a:ext uri="{FF2B5EF4-FFF2-40B4-BE49-F238E27FC236}">
                      <a16:creationId xmlns:a16="http://schemas.microsoft.com/office/drawing/2014/main" id="{0A195C6E-5FC6-7837-69FB-9B83E45A6D3D}"/>
                    </a:ext>
                  </a:extLst>
                </p:cNvPr>
                <p:cNvSpPr/>
                <p:nvPr/>
              </p:nvSpPr>
              <p:spPr>
                <a:xfrm>
                  <a:off x="5470650" y="2091358"/>
                  <a:ext cx="404390" cy="354327"/>
                </a:xfrm>
                <a:custGeom>
                  <a:avLst/>
                  <a:gdLst>
                    <a:gd name="connsiteX0" fmla="*/ 360178 w 404390"/>
                    <a:gd name="connsiteY0" fmla="*/ 0 h 354327"/>
                    <a:gd name="connsiteX1" fmla="*/ 44212 w 404390"/>
                    <a:gd name="connsiteY1" fmla="*/ 0 h 354327"/>
                    <a:gd name="connsiteX2" fmla="*/ 0 w 404390"/>
                    <a:gd name="connsiteY2" fmla="*/ 44212 h 354327"/>
                    <a:gd name="connsiteX3" fmla="*/ 0 w 404390"/>
                    <a:gd name="connsiteY3" fmla="*/ 262765 h 354327"/>
                    <a:gd name="connsiteX4" fmla="*/ 44212 w 404390"/>
                    <a:gd name="connsiteY4" fmla="*/ 306977 h 354327"/>
                    <a:gd name="connsiteX5" fmla="*/ 342788 w 404390"/>
                    <a:gd name="connsiteY5" fmla="*/ 306977 h 354327"/>
                    <a:gd name="connsiteX6" fmla="*/ 389653 w 404390"/>
                    <a:gd name="connsiteY6" fmla="*/ 352073 h 354327"/>
                    <a:gd name="connsiteX7" fmla="*/ 402139 w 404390"/>
                    <a:gd name="connsiteY7" fmla="*/ 351384 h 354327"/>
                    <a:gd name="connsiteX8" fmla="*/ 404390 w 404390"/>
                    <a:gd name="connsiteY8" fmla="*/ 345736 h 354327"/>
                    <a:gd name="connsiteX9" fmla="*/ 404390 w 404390"/>
                    <a:gd name="connsiteY9" fmla="*/ 44212 h 354327"/>
                    <a:gd name="connsiteX10" fmla="*/ 360178 w 404390"/>
                    <a:gd name="connsiteY10" fmla="*/ 0 h 3543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04390" h="354327">
                      <a:moveTo>
                        <a:pt x="360178" y="0"/>
                      </a:moveTo>
                      <a:lnTo>
                        <a:pt x="44212" y="0"/>
                      </a:lnTo>
                      <a:cubicBezTo>
                        <a:pt x="19794" y="0"/>
                        <a:pt x="0" y="19794"/>
                        <a:pt x="0" y="44212"/>
                      </a:cubicBezTo>
                      <a:lnTo>
                        <a:pt x="0" y="262765"/>
                      </a:lnTo>
                      <a:cubicBezTo>
                        <a:pt x="0" y="287182"/>
                        <a:pt x="19794" y="306977"/>
                        <a:pt x="44212" y="306977"/>
                      </a:cubicBezTo>
                      <a:lnTo>
                        <a:pt x="342788" y="306977"/>
                      </a:lnTo>
                      <a:lnTo>
                        <a:pt x="389653" y="352073"/>
                      </a:lnTo>
                      <a:cubicBezTo>
                        <a:pt x="393291" y="355330"/>
                        <a:pt x="398881" y="355022"/>
                        <a:pt x="402139" y="351384"/>
                      </a:cubicBezTo>
                      <a:cubicBezTo>
                        <a:pt x="403533" y="349826"/>
                        <a:pt x="404331" y="347825"/>
                        <a:pt x="404390" y="345736"/>
                      </a:cubicBezTo>
                      <a:lnTo>
                        <a:pt x="404390" y="44212"/>
                      </a:lnTo>
                      <a:cubicBezTo>
                        <a:pt x="404390" y="19794"/>
                        <a:pt x="384596" y="0"/>
                        <a:pt x="360178" y="0"/>
                      </a:cubicBezTo>
                      <a:close/>
                    </a:path>
                  </a:pathLst>
                </a:custGeom>
                <a:solidFill>
                  <a:srgbClr val="FFB361"/>
                </a:solidFill>
                <a:ln w="14579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endParaRPr lang="fa-IR"/>
                </a:p>
              </p:txBody>
            </p:sp>
            <p:sp>
              <p:nvSpPr>
                <p:cNvPr id="10" name="Freeform: Shape 9">
                  <a:extLst>
                    <a:ext uri="{FF2B5EF4-FFF2-40B4-BE49-F238E27FC236}">
                      <a16:creationId xmlns:a16="http://schemas.microsoft.com/office/drawing/2014/main" id="{CC3BCC8C-8CD0-C98D-C758-AFCD087F525B}"/>
                    </a:ext>
                  </a:extLst>
                </p:cNvPr>
                <p:cNvSpPr/>
                <p:nvPr/>
              </p:nvSpPr>
              <p:spPr>
                <a:xfrm>
                  <a:off x="5550526" y="2231657"/>
                  <a:ext cx="28590" cy="28590"/>
                </a:xfrm>
                <a:custGeom>
                  <a:avLst/>
                  <a:gdLst>
                    <a:gd name="connsiteX0" fmla="*/ 28590 w 28590"/>
                    <a:gd name="connsiteY0" fmla="*/ 14295 h 28590"/>
                    <a:gd name="connsiteX1" fmla="*/ 14295 w 28590"/>
                    <a:gd name="connsiteY1" fmla="*/ 28590 h 28590"/>
                    <a:gd name="connsiteX2" fmla="*/ 0 w 28590"/>
                    <a:gd name="connsiteY2" fmla="*/ 14295 h 28590"/>
                    <a:gd name="connsiteX3" fmla="*/ 14295 w 28590"/>
                    <a:gd name="connsiteY3" fmla="*/ 0 h 28590"/>
                    <a:gd name="connsiteX4" fmla="*/ 28590 w 28590"/>
                    <a:gd name="connsiteY4" fmla="*/ 14295 h 285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8590" h="28590">
                      <a:moveTo>
                        <a:pt x="28590" y="14295"/>
                      </a:moveTo>
                      <a:cubicBezTo>
                        <a:pt x="28590" y="22190"/>
                        <a:pt x="22190" y="28590"/>
                        <a:pt x="14295" y="28590"/>
                      </a:cubicBezTo>
                      <a:cubicBezTo>
                        <a:pt x="6400" y="28590"/>
                        <a:pt x="0" y="22190"/>
                        <a:pt x="0" y="14295"/>
                      </a:cubicBezTo>
                      <a:cubicBezTo>
                        <a:pt x="0" y="6400"/>
                        <a:pt x="6400" y="0"/>
                        <a:pt x="14295" y="0"/>
                      </a:cubicBezTo>
                      <a:cubicBezTo>
                        <a:pt x="22190" y="0"/>
                        <a:pt x="28590" y="6400"/>
                        <a:pt x="28590" y="1429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4579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endParaRPr lang="fa-IR"/>
                </a:p>
              </p:txBody>
            </p:sp>
            <p:sp>
              <p:nvSpPr>
                <p:cNvPr id="11" name="Freeform: Shape 10">
                  <a:extLst>
                    <a:ext uri="{FF2B5EF4-FFF2-40B4-BE49-F238E27FC236}">
                      <a16:creationId xmlns:a16="http://schemas.microsoft.com/office/drawing/2014/main" id="{C68CAD17-3ABE-6577-6CA3-665C9FDF0BB1}"/>
                    </a:ext>
                  </a:extLst>
                </p:cNvPr>
                <p:cNvSpPr/>
                <p:nvPr/>
              </p:nvSpPr>
              <p:spPr>
                <a:xfrm>
                  <a:off x="5656045" y="2231657"/>
                  <a:ext cx="28590" cy="28590"/>
                </a:xfrm>
                <a:custGeom>
                  <a:avLst/>
                  <a:gdLst>
                    <a:gd name="connsiteX0" fmla="*/ 28590 w 28590"/>
                    <a:gd name="connsiteY0" fmla="*/ 14295 h 28590"/>
                    <a:gd name="connsiteX1" fmla="*/ 14295 w 28590"/>
                    <a:gd name="connsiteY1" fmla="*/ 28590 h 28590"/>
                    <a:gd name="connsiteX2" fmla="*/ 0 w 28590"/>
                    <a:gd name="connsiteY2" fmla="*/ 14295 h 28590"/>
                    <a:gd name="connsiteX3" fmla="*/ 14295 w 28590"/>
                    <a:gd name="connsiteY3" fmla="*/ 0 h 28590"/>
                    <a:gd name="connsiteX4" fmla="*/ 28590 w 28590"/>
                    <a:gd name="connsiteY4" fmla="*/ 14295 h 285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8590" h="28590">
                      <a:moveTo>
                        <a:pt x="28590" y="14295"/>
                      </a:moveTo>
                      <a:cubicBezTo>
                        <a:pt x="28590" y="22190"/>
                        <a:pt x="22190" y="28590"/>
                        <a:pt x="14295" y="28590"/>
                      </a:cubicBezTo>
                      <a:cubicBezTo>
                        <a:pt x="6400" y="28590"/>
                        <a:pt x="0" y="22190"/>
                        <a:pt x="0" y="14295"/>
                      </a:cubicBezTo>
                      <a:cubicBezTo>
                        <a:pt x="0" y="6400"/>
                        <a:pt x="6400" y="0"/>
                        <a:pt x="14295" y="0"/>
                      </a:cubicBezTo>
                      <a:cubicBezTo>
                        <a:pt x="22190" y="0"/>
                        <a:pt x="28590" y="6400"/>
                        <a:pt x="28590" y="1429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4579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endParaRPr lang="fa-IR"/>
                </a:p>
              </p:txBody>
            </p:sp>
            <p:sp>
              <p:nvSpPr>
                <p:cNvPr id="12" name="Freeform: Shape 11">
                  <a:extLst>
                    <a:ext uri="{FF2B5EF4-FFF2-40B4-BE49-F238E27FC236}">
                      <a16:creationId xmlns:a16="http://schemas.microsoft.com/office/drawing/2014/main" id="{20BC859B-652E-1ABA-186E-DA2EB5B78C44}"/>
                    </a:ext>
                  </a:extLst>
                </p:cNvPr>
                <p:cNvSpPr/>
                <p:nvPr/>
              </p:nvSpPr>
              <p:spPr>
                <a:xfrm>
                  <a:off x="5761564" y="2231657"/>
                  <a:ext cx="28590" cy="28590"/>
                </a:xfrm>
                <a:custGeom>
                  <a:avLst/>
                  <a:gdLst>
                    <a:gd name="connsiteX0" fmla="*/ 28590 w 28590"/>
                    <a:gd name="connsiteY0" fmla="*/ 14295 h 28590"/>
                    <a:gd name="connsiteX1" fmla="*/ 14295 w 28590"/>
                    <a:gd name="connsiteY1" fmla="*/ 28590 h 28590"/>
                    <a:gd name="connsiteX2" fmla="*/ 0 w 28590"/>
                    <a:gd name="connsiteY2" fmla="*/ 14295 h 28590"/>
                    <a:gd name="connsiteX3" fmla="*/ 14295 w 28590"/>
                    <a:gd name="connsiteY3" fmla="*/ 0 h 28590"/>
                    <a:gd name="connsiteX4" fmla="*/ 28590 w 28590"/>
                    <a:gd name="connsiteY4" fmla="*/ 14295 h 285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8590" h="28590">
                      <a:moveTo>
                        <a:pt x="28590" y="14295"/>
                      </a:moveTo>
                      <a:cubicBezTo>
                        <a:pt x="28590" y="22190"/>
                        <a:pt x="22190" y="28590"/>
                        <a:pt x="14295" y="28590"/>
                      </a:cubicBezTo>
                      <a:cubicBezTo>
                        <a:pt x="6400" y="28590"/>
                        <a:pt x="0" y="22190"/>
                        <a:pt x="0" y="14295"/>
                      </a:cubicBezTo>
                      <a:cubicBezTo>
                        <a:pt x="0" y="6400"/>
                        <a:pt x="6400" y="0"/>
                        <a:pt x="14295" y="0"/>
                      </a:cubicBezTo>
                      <a:cubicBezTo>
                        <a:pt x="22190" y="0"/>
                        <a:pt x="28590" y="6400"/>
                        <a:pt x="28590" y="1429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4579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endParaRPr lang="fa-IR"/>
                </a:p>
              </p:txBody>
            </p:sp>
            <p:sp>
              <p:nvSpPr>
                <p:cNvPr id="13" name="Freeform: Shape 12">
                  <a:extLst>
                    <a:ext uri="{FF2B5EF4-FFF2-40B4-BE49-F238E27FC236}">
                      <a16:creationId xmlns:a16="http://schemas.microsoft.com/office/drawing/2014/main" id="{A4B8AA20-454F-3AA8-8C40-18AF576E619E}"/>
                    </a:ext>
                  </a:extLst>
                </p:cNvPr>
                <p:cNvSpPr/>
                <p:nvPr/>
              </p:nvSpPr>
              <p:spPr>
                <a:xfrm>
                  <a:off x="5152915" y="1771708"/>
                  <a:ext cx="542035" cy="476310"/>
                </a:xfrm>
                <a:custGeom>
                  <a:avLst/>
                  <a:gdLst>
                    <a:gd name="connsiteX0" fmla="*/ 497824 w 542035"/>
                    <a:gd name="connsiteY0" fmla="*/ 0 h 476310"/>
                    <a:gd name="connsiteX1" fmla="*/ 44212 w 542035"/>
                    <a:gd name="connsiteY1" fmla="*/ 0 h 476310"/>
                    <a:gd name="connsiteX2" fmla="*/ 0 w 542035"/>
                    <a:gd name="connsiteY2" fmla="*/ 44212 h 476310"/>
                    <a:gd name="connsiteX3" fmla="*/ 0 w 542035"/>
                    <a:gd name="connsiteY3" fmla="*/ 458181 h 476310"/>
                    <a:gd name="connsiteX4" fmla="*/ 11053 w 542035"/>
                    <a:gd name="connsiteY4" fmla="*/ 474834 h 476310"/>
                    <a:gd name="connsiteX5" fmla="*/ 18274 w 542035"/>
                    <a:gd name="connsiteY5" fmla="*/ 476308 h 476310"/>
                    <a:gd name="connsiteX6" fmla="*/ 30654 w 542035"/>
                    <a:gd name="connsiteY6" fmla="*/ 471592 h 476310"/>
                    <a:gd name="connsiteX7" fmla="*/ 89603 w 542035"/>
                    <a:gd name="connsiteY7" fmla="*/ 414559 h 476310"/>
                    <a:gd name="connsiteX8" fmla="*/ 497824 w 542035"/>
                    <a:gd name="connsiteY8" fmla="*/ 414559 h 476310"/>
                    <a:gd name="connsiteX9" fmla="*/ 542036 w 542035"/>
                    <a:gd name="connsiteY9" fmla="*/ 370347 h 476310"/>
                    <a:gd name="connsiteX10" fmla="*/ 542036 w 542035"/>
                    <a:gd name="connsiteY10" fmla="*/ 44212 h 476310"/>
                    <a:gd name="connsiteX11" fmla="*/ 497824 w 542035"/>
                    <a:gd name="connsiteY11" fmla="*/ 0 h 476310"/>
                    <a:gd name="connsiteX12" fmla="*/ 528183 w 542035"/>
                    <a:gd name="connsiteY12" fmla="*/ 44212 h 476310"/>
                    <a:gd name="connsiteX13" fmla="*/ 528183 w 542035"/>
                    <a:gd name="connsiteY13" fmla="*/ 370347 h 476310"/>
                    <a:gd name="connsiteX14" fmla="*/ 497824 w 542035"/>
                    <a:gd name="connsiteY14" fmla="*/ 400706 h 476310"/>
                    <a:gd name="connsiteX15" fmla="*/ 85181 w 542035"/>
                    <a:gd name="connsiteY15" fmla="*/ 400706 h 476310"/>
                    <a:gd name="connsiteX16" fmla="*/ 21811 w 542035"/>
                    <a:gd name="connsiteY16" fmla="*/ 461423 h 476310"/>
                    <a:gd name="connsiteX17" fmla="*/ 16801 w 542035"/>
                    <a:gd name="connsiteY17" fmla="*/ 462455 h 476310"/>
                    <a:gd name="connsiteX18" fmla="*/ 14000 w 542035"/>
                    <a:gd name="connsiteY18" fmla="*/ 458181 h 476310"/>
                    <a:gd name="connsiteX19" fmla="*/ 14000 w 542035"/>
                    <a:gd name="connsiteY19" fmla="*/ 44212 h 476310"/>
                    <a:gd name="connsiteX20" fmla="*/ 44063 w 542035"/>
                    <a:gd name="connsiteY20" fmla="*/ 13559 h 476310"/>
                    <a:gd name="connsiteX21" fmla="*/ 44212 w 542035"/>
                    <a:gd name="connsiteY21" fmla="*/ 13558 h 476310"/>
                    <a:gd name="connsiteX22" fmla="*/ 498119 w 542035"/>
                    <a:gd name="connsiteY22" fmla="*/ 13558 h 476310"/>
                    <a:gd name="connsiteX23" fmla="*/ 528183 w 542035"/>
                    <a:gd name="connsiteY23" fmla="*/ 44209 h 476310"/>
                    <a:gd name="connsiteX24" fmla="*/ 528183 w 542035"/>
                    <a:gd name="connsiteY24" fmla="*/ 44212 h 4763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542035" h="476310">
                      <a:moveTo>
                        <a:pt x="497824" y="0"/>
                      </a:moveTo>
                      <a:lnTo>
                        <a:pt x="44212" y="0"/>
                      </a:lnTo>
                      <a:cubicBezTo>
                        <a:pt x="19794" y="0"/>
                        <a:pt x="0" y="19794"/>
                        <a:pt x="0" y="44212"/>
                      </a:cubicBezTo>
                      <a:lnTo>
                        <a:pt x="0" y="458181"/>
                      </a:lnTo>
                      <a:cubicBezTo>
                        <a:pt x="-25" y="465457"/>
                        <a:pt x="4338" y="472031"/>
                        <a:pt x="11053" y="474834"/>
                      </a:cubicBezTo>
                      <a:cubicBezTo>
                        <a:pt x="13329" y="475831"/>
                        <a:pt x="15790" y="476333"/>
                        <a:pt x="18274" y="476308"/>
                      </a:cubicBezTo>
                      <a:cubicBezTo>
                        <a:pt x="22853" y="476384"/>
                        <a:pt x="27286" y="474695"/>
                        <a:pt x="30654" y="471592"/>
                      </a:cubicBezTo>
                      <a:lnTo>
                        <a:pt x="89603" y="414559"/>
                      </a:lnTo>
                      <a:lnTo>
                        <a:pt x="497824" y="414559"/>
                      </a:lnTo>
                      <a:cubicBezTo>
                        <a:pt x="522242" y="414559"/>
                        <a:pt x="542036" y="394764"/>
                        <a:pt x="542036" y="370347"/>
                      </a:cubicBezTo>
                      <a:lnTo>
                        <a:pt x="542036" y="44212"/>
                      </a:lnTo>
                      <a:cubicBezTo>
                        <a:pt x="542036" y="19794"/>
                        <a:pt x="522242" y="0"/>
                        <a:pt x="497824" y="0"/>
                      </a:cubicBezTo>
                      <a:close/>
                      <a:moveTo>
                        <a:pt x="528183" y="44212"/>
                      </a:moveTo>
                      <a:lnTo>
                        <a:pt x="528183" y="370347"/>
                      </a:lnTo>
                      <a:cubicBezTo>
                        <a:pt x="528183" y="387113"/>
                        <a:pt x="514591" y="400706"/>
                        <a:pt x="497824" y="400706"/>
                      </a:cubicBezTo>
                      <a:lnTo>
                        <a:pt x="85181" y="400706"/>
                      </a:lnTo>
                      <a:lnTo>
                        <a:pt x="21811" y="461423"/>
                      </a:lnTo>
                      <a:cubicBezTo>
                        <a:pt x="20508" y="462757"/>
                        <a:pt x="18525" y="463166"/>
                        <a:pt x="16801" y="462455"/>
                      </a:cubicBezTo>
                      <a:cubicBezTo>
                        <a:pt x="15083" y="461734"/>
                        <a:pt x="13976" y="460043"/>
                        <a:pt x="14000" y="458181"/>
                      </a:cubicBezTo>
                      <a:lnTo>
                        <a:pt x="14000" y="44212"/>
                      </a:lnTo>
                      <a:cubicBezTo>
                        <a:pt x="13838" y="27446"/>
                        <a:pt x="27297" y="13722"/>
                        <a:pt x="44063" y="13559"/>
                      </a:cubicBezTo>
                      <a:cubicBezTo>
                        <a:pt x="44112" y="13559"/>
                        <a:pt x="44162" y="13558"/>
                        <a:pt x="44212" y="13558"/>
                      </a:cubicBezTo>
                      <a:lnTo>
                        <a:pt x="498119" y="13558"/>
                      </a:lnTo>
                      <a:cubicBezTo>
                        <a:pt x="514885" y="13720"/>
                        <a:pt x="528345" y="27443"/>
                        <a:pt x="528183" y="44209"/>
                      </a:cubicBezTo>
                      <a:cubicBezTo>
                        <a:pt x="528183" y="44210"/>
                        <a:pt x="528183" y="44211"/>
                        <a:pt x="528183" y="44212"/>
                      </a:cubicBezTo>
                      <a:close/>
                    </a:path>
                  </a:pathLst>
                </a:custGeom>
                <a:solidFill>
                  <a:srgbClr val="6745FF"/>
                </a:solidFill>
                <a:ln w="14579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endParaRPr lang="fa-IR"/>
                </a:p>
              </p:txBody>
            </p:sp>
            <p:sp>
              <p:nvSpPr>
                <p:cNvPr id="14" name="Freeform: Shape 13">
                  <a:extLst>
                    <a:ext uri="{FF2B5EF4-FFF2-40B4-BE49-F238E27FC236}">
                      <a16:creationId xmlns:a16="http://schemas.microsoft.com/office/drawing/2014/main" id="{8717EBBC-8A83-9E87-6D7D-F8C04BD11B1A}"/>
                    </a:ext>
                  </a:extLst>
                </p:cNvPr>
                <p:cNvSpPr/>
                <p:nvPr/>
              </p:nvSpPr>
              <p:spPr>
                <a:xfrm>
                  <a:off x="5275382" y="1962260"/>
                  <a:ext cx="35369" cy="35369"/>
                </a:xfrm>
                <a:custGeom>
                  <a:avLst/>
                  <a:gdLst>
                    <a:gd name="connsiteX0" fmla="*/ 35369 w 35369"/>
                    <a:gd name="connsiteY0" fmla="*/ 17685 h 35369"/>
                    <a:gd name="connsiteX1" fmla="*/ 17685 w 35369"/>
                    <a:gd name="connsiteY1" fmla="*/ 35369 h 35369"/>
                    <a:gd name="connsiteX2" fmla="*/ 0 w 35369"/>
                    <a:gd name="connsiteY2" fmla="*/ 17685 h 35369"/>
                    <a:gd name="connsiteX3" fmla="*/ 17685 w 35369"/>
                    <a:gd name="connsiteY3" fmla="*/ 0 h 35369"/>
                    <a:gd name="connsiteX4" fmla="*/ 35369 w 35369"/>
                    <a:gd name="connsiteY4" fmla="*/ 17685 h 353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5369" h="35369">
                      <a:moveTo>
                        <a:pt x="35369" y="17685"/>
                      </a:moveTo>
                      <a:cubicBezTo>
                        <a:pt x="35369" y="27452"/>
                        <a:pt x="27452" y="35369"/>
                        <a:pt x="17685" y="35369"/>
                      </a:cubicBezTo>
                      <a:cubicBezTo>
                        <a:pt x="7918" y="35369"/>
                        <a:pt x="0" y="27452"/>
                        <a:pt x="0" y="17685"/>
                      </a:cubicBezTo>
                      <a:cubicBezTo>
                        <a:pt x="0" y="7918"/>
                        <a:pt x="7918" y="0"/>
                        <a:pt x="17685" y="0"/>
                      </a:cubicBezTo>
                      <a:cubicBezTo>
                        <a:pt x="27452" y="0"/>
                        <a:pt x="35369" y="7918"/>
                        <a:pt x="35369" y="17685"/>
                      </a:cubicBezTo>
                      <a:close/>
                    </a:path>
                  </a:pathLst>
                </a:custGeom>
                <a:solidFill>
                  <a:srgbClr val="6745FF"/>
                </a:solidFill>
                <a:ln w="14579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endParaRPr lang="fa-IR"/>
                </a:p>
              </p:txBody>
            </p:sp>
            <p:sp>
              <p:nvSpPr>
                <p:cNvPr id="15" name="Freeform: Shape 14">
                  <a:extLst>
                    <a:ext uri="{FF2B5EF4-FFF2-40B4-BE49-F238E27FC236}">
                      <a16:creationId xmlns:a16="http://schemas.microsoft.com/office/drawing/2014/main" id="{101E963F-50FC-3F9F-975F-2B9902A60796}"/>
                    </a:ext>
                  </a:extLst>
                </p:cNvPr>
                <p:cNvSpPr/>
                <p:nvPr/>
              </p:nvSpPr>
              <p:spPr>
                <a:xfrm>
                  <a:off x="5406101" y="1962260"/>
                  <a:ext cx="35369" cy="35369"/>
                </a:xfrm>
                <a:custGeom>
                  <a:avLst/>
                  <a:gdLst>
                    <a:gd name="connsiteX0" fmla="*/ 35369 w 35369"/>
                    <a:gd name="connsiteY0" fmla="*/ 17685 h 35369"/>
                    <a:gd name="connsiteX1" fmla="*/ 17685 w 35369"/>
                    <a:gd name="connsiteY1" fmla="*/ 35369 h 35369"/>
                    <a:gd name="connsiteX2" fmla="*/ 0 w 35369"/>
                    <a:gd name="connsiteY2" fmla="*/ 17685 h 35369"/>
                    <a:gd name="connsiteX3" fmla="*/ 17685 w 35369"/>
                    <a:gd name="connsiteY3" fmla="*/ 0 h 35369"/>
                    <a:gd name="connsiteX4" fmla="*/ 35369 w 35369"/>
                    <a:gd name="connsiteY4" fmla="*/ 17685 h 353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5369" h="35369">
                      <a:moveTo>
                        <a:pt x="35369" y="17685"/>
                      </a:moveTo>
                      <a:cubicBezTo>
                        <a:pt x="35369" y="27452"/>
                        <a:pt x="27452" y="35369"/>
                        <a:pt x="17685" y="35369"/>
                      </a:cubicBezTo>
                      <a:cubicBezTo>
                        <a:pt x="7918" y="35369"/>
                        <a:pt x="0" y="27452"/>
                        <a:pt x="0" y="17685"/>
                      </a:cubicBezTo>
                      <a:cubicBezTo>
                        <a:pt x="0" y="7918"/>
                        <a:pt x="7918" y="0"/>
                        <a:pt x="17685" y="0"/>
                      </a:cubicBezTo>
                      <a:cubicBezTo>
                        <a:pt x="27452" y="0"/>
                        <a:pt x="35369" y="7918"/>
                        <a:pt x="35369" y="17685"/>
                      </a:cubicBezTo>
                      <a:close/>
                    </a:path>
                  </a:pathLst>
                </a:custGeom>
                <a:solidFill>
                  <a:srgbClr val="6745FF"/>
                </a:solidFill>
                <a:ln w="14579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endParaRPr lang="fa-IR"/>
                </a:p>
              </p:txBody>
            </p:sp>
            <p:sp>
              <p:nvSpPr>
                <p:cNvPr id="16" name="Freeform: Shape 15">
                  <a:extLst>
                    <a:ext uri="{FF2B5EF4-FFF2-40B4-BE49-F238E27FC236}">
                      <a16:creationId xmlns:a16="http://schemas.microsoft.com/office/drawing/2014/main" id="{139DD546-D4DF-1660-32E7-0E1CDB1C4211}"/>
                    </a:ext>
                  </a:extLst>
                </p:cNvPr>
                <p:cNvSpPr/>
                <p:nvPr/>
              </p:nvSpPr>
              <p:spPr>
                <a:xfrm>
                  <a:off x="5536821" y="1962260"/>
                  <a:ext cx="35369" cy="35369"/>
                </a:xfrm>
                <a:custGeom>
                  <a:avLst/>
                  <a:gdLst>
                    <a:gd name="connsiteX0" fmla="*/ 35369 w 35369"/>
                    <a:gd name="connsiteY0" fmla="*/ 17685 h 35369"/>
                    <a:gd name="connsiteX1" fmla="*/ 17685 w 35369"/>
                    <a:gd name="connsiteY1" fmla="*/ 35369 h 35369"/>
                    <a:gd name="connsiteX2" fmla="*/ 0 w 35369"/>
                    <a:gd name="connsiteY2" fmla="*/ 17685 h 35369"/>
                    <a:gd name="connsiteX3" fmla="*/ 17685 w 35369"/>
                    <a:gd name="connsiteY3" fmla="*/ 0 h 35369"/>
                    <a:gd name="connsiteX4" fmla="*/ 35369 w 35369"/>
                    <a:gd name="connsiteY4" fmla="*/ 17685 h 353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5369" h="35369">
                      <a:moveTo>
                        <a:pt x="35369" y="17685"/>
                      </a:moveTo>
                      <a:cubicBezTo>
                        <a:pt x="35369" y="27452"/>
                        <a:pt x="27452" y="35369"/>
                        <a:pt x="17685" y="35369"/>
                      </a:cubicBezTo>
                      <a:cubicBezTo>
                        <a:pt x="7918" y="35369"/>
                        <a:pt x="0" y="27452"/>
                        <a:pt x="0" y="17685"/>
                      </a:cubicBezTo>
                      <a:cubicBezTo>
                        <a:pt x="0" y="7918"/>
                        <a:pt x="7918" y="0"/>
                        <a:pt x="17685" y="0"/>
                      </a:cubicBezTo>
                      <a:cubicBezTo>
                        <a:pt x="27452" y="0"/>
                        <a:pt x="35369" y="7918"/>
                        <a:pt x="35369" y="17685"/>
                      </a:cubicBezTo>
                      <a:close/>
                    </a:path>
                  </a:pathLst>
                </a:custGeom>
                <a:solidFill>
                  <a:srgbClr val="6745FF"/>
                </a:solidFill>
                <a:ln w="14579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endParaRPr lang="fa-IR"/>
                </a:p>
              </p:txBody>
            </p:sp>
          </p:grpSp>
        </p:grpSp>
      </p:grp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5D4D366C-FC92-15D6-CB5D-2FF893AEDD3F}"/>
              </a:ext>
            </a:extLst>
          </p:cNvPr>
          <p:cNvSpPr/>
          <p:nvPr/>
        </p:nvSpPr>
        <p:spPr>
          <a:xfrm>
            <a:off x="1033035" y="502405"/>
            <a:ext cx="9980322" cy="667340"/>
          </a:xfrm>
          <a:prstGeom prst="roundRect">
            <a:avLst>
              <a:gd name="adj" fmla="val 8169"/>
            </a:avLst>
          </a:prstGeom>
          <a:solidFill>
            <a:schemeClr val="accent2"/>
          </a:solidFill>
          <a:ln w="13791" cap="flat">
            <a:noFill/>
            <a:prstDash val="solid"/>
            <a:miter/>
          </a:ln>
          <a:effectLst>
            <a:outerShdw blurRad="76200" dist="38100" dir="8100000" algn="tr" rotWithShape="0">
              <a:schemeClr val="bg1">
                <a:lumMod val="50000"/>
                <a:alpha val="40000"/>
              </a:schemeClr>
            </a:outerShdw>
          </a:effectLst>
        </p:spPr>
        <p:txBody>
          <a:bodyPr rtlCol="1" anchor="ctr"/>
          <a:lstStyle/>
          <a:p>
            <a:pPr lvl="0" algn="ctr">
              <a:buClr>
                <a:schemeClr val="dk1"/>
              </a:buClr>
              <a:buSzPts val="1100"/>
            </a:pPr>
            <a:r>
              <a:rPr lang="fa-IR" sz="32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ira Sans Extra Condensed Medium"/>
                <a:ea typeface="Fira Sans Extra Condensed Medium"/>
                <a:cs typeface="IRAN Sans" panose="020B0400000000000000" pitchFamily="34" charset="-78"/>
                <a:sym typeface="Fira Sans Extra Condensed Medium"/>
              </a:rPr>
              <a:t>اهداف مخابرات که به کمک سطوح هوشمند امکانپذیر میشود</a:t>
            </a:r>
          </a:p>
        </p:txBody>
      </p:sp>
      <p:grpSp>
        <p:nvGrpSpPr>
          <p:cNvPr id="18" name="Google Shape;745;p39">
            <a:extLst>
              <a:ext uri="{FF2B5EF4-FFF2-40B4-BE49-F238E27FC236}">
                <a16:creationId xmlns:a16="http://schemas.microsoft.com/office/drawing/2014/main" id="{7ACEDF69-7E58-E6D3-BF63-F6CA7E60A6EE}"/>
              </a:ext>
            </a:extLst>
          </p:cNvPr>
          <p:cNvGrpSpPr/>
          <p:nvPr/>
        </p:nvGrpSpPr>
        <p:grpSpPr>
          <a:xfrm>
            <a:off x="2303014" y="4491439"/>
            <a:ext cx="1932649" cy="249404"/>
            <a:chOff x="1597019" y="3639298"/>
            <a:chExt cx="1512867" cy="195232"/>
          </a:xfr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19" name="Google Shape;746;p39">
              <a:extLst>
                <a:ext uri="{FF2B5EF4-FFF2-40B4-BE49-F238E27FC236}">
                  <a16:creationId xmlns:a16="http://schemas.microsoft.com/office/drawing/2014/main" id="{8FC751CD-532B-70B4-12AF-AFDD4008111C}"/>
                </a:ext>
              </a:extLst>
            </p:cNvPr>
            <p:cNvSpPr/>
            <p:nvPr/>
          </p:nvSpPr>
          <p:spPr>
            <a:xfrm>
              <a:off x="1597019" y="3639298"/>
              <a:ext cx="228748" cy="195232"/>
            </a:xfrm>
            <a:custGeom>
              <a:avLst/>
              <a:gdLst/>
              <a:ahLst/>
              <a:cxnLst/>
              <a:rect l="l" t="t" r="r" b="b"/>
              <a:pathLst>
                <a:path w="430" h="367" extrusionOk="0">
                  <a:moveTo>
                    <a:pt x="242" y="0"/>
                  </a:moveTo>
                  <a:cubicBezTo>
                    <a:pt x="81" y="0"/>
                    <a:pt x="1" y="201"/>
                    <a:pt x="121" y="308"/>
                  </a:cubicBezTo>
                  <a:cubicBezTo>
                    <a:pt x="157" y="348"/>
                    <a:pt x="203" y="366"/>
                    <a:pt x="249" y="366"/>
                  </a:cubicBezTo>
                  <a:cubicBezTo>
                    <a:pt x="340" y="366"/>
                    <a:pt x="429" y="295"/>
                    <a:pt x="429" y="188"/>
                  </a:cubicBezTo>
                  <a:cubicBezTo>
                    <a:pt x="429" y="81"/>
                    <a:pt x="349" y="0"/>
                    <a:pt x="24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747;p39">
              <a:extLst>
                <a:ext uri="{FF2B5EF4-FFF2-40B4-BE49-F238E27FC236}">
                  <a16:creationId xmlns:a16="http://schemas.microsoft.com/office/drawing/2014/main" id="{7F098150-8172-A7E5-1C56-D503AAED77F2}"/>
                </a:ext>
              </a:extLst>
            </p:cNvPr>
            <p:cNvSpPr/>
            <p:nvPr/>
          </p:nvSpPr>
          <p:spPr>
            <a:xfrm>
              <a:off x="2025414" y="3639298"/>
              <a:ext cx="228216" cy="195232"/>
            </a:xfrm>
            <a:custGeom>
              <a:avLst/>
              <a:gdLst/>
              <a:ahLst/>
              <a:cxnLst/>
              <a:rect l="l" t="t" r="r" b="b"/>
              <a:pathLst>
                <a:path w="429" h="367" extrusionOk="0">
                  <a:moveTo>
                    <a:pt x="255" y="0"/>
                  </a:moveTo>
                  <a:cubicBezTo>
                    <a:pt x="94" y="0"/>
                    <a:pt x="1" y="201"/>
                    <a:pt x="121" y="308"/>
                  </a:cubicBezTo>
                  <a:cubicBezTo>
                    <a:pt x="161" y="348"/>
                    <a:pt x="209" y="366"/>
                    <a:pt x="255" y="366"/>
                  </a:cubicBezTo>
                  <a:cubicBezTo>
                    <a:pt x="346" y="366"/>
                    <a:pt x="429" y="295"/>
                    <a:pt x="429" y="188"/>
                  </a:cubicBezTo>
                  <a:cubicBezTo>
                    <a:pt x="429" y="81"/>
                    <a:pt x="349" y="0"/>
                    <a:pt x="25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748;p39">
              <a:extLst>
                <a:ext uri="{FF2B5EF4-FFF2-40B4-BE49-F238E27FC236}">
                  <a16:creationId xmlns:a16="http://schemas.microsoft.com/office/drawing/2014/main" id="{9673BCAD-2240-1108-814D-B6EEB2567D35}"/>
                </a:ext>
              </a:extLst>
            </p:cNvPr>
            <p:cNvSpPr/>
            <p:nvPr/>
          </p:nvSpPr>
          <p:spPr>
            <a:xfrm>
              <a:off x="2453276" y="3639298"/>
              <a:ext cx="228748" cy="195232"/>
            </a:xfrm>
            <a:custGeom>
              <a:avLst/>
              <a:gdLst/>
              <a:ahLst/>
              <a:cxnLst/>
              <a:rect l="l" t="t" r="r" b="b"/>
              <a:pathLst>
                <a:path w="430" h="367" extrusionOk="0">
                  <a:moveTo>
                    <a:pt x="242" y="0"/>
                  </a:moveTo>
                  <a:cubicBezTo>
                    <a:pt x="81" y="0"/>
                    <a:pt x="1" y="201"/>
                    <a:pt x="108" y="308"/>
                  </a:cubicBezTo>
                  <a:cubicBezTo>
                    <a:pt x="148" y="348"/>
                    <a:pt x="197" y="366"/>
                    <a:pt x="245" y="366"/>
                  </a:cubicBezTo>
                  <a:cubicBezTo>
                    <a:pt x="340" y="366"/>
                    <a:pt x="429" y="295"/>
                    <a:pt x="429" y="188"/>
                  </a:cubicBezTo>
                  <a:cubicBezTo>
                    <a:pt x="429" y="81"/>
                    <a:pt x="336" y="0"/>
                    <a:pt x="24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749;p39">
              <a:extLst>
                <a:ext uri="{FF2B5EF4-FFF2-40B4-BE49-F238E27FC236}">
                  <a16:creationId xmlns:a16="http://schemas.microsoft.com/office/drawing/2014/main" id="{FCFEF6C2-8A53-74DB-D720-70D43A9A67C7}"/>
                </a:ext>
              </a:extLst>
            </p:cNvPr>
            <p:cNvSpPr/>
            <p:nvPr/>
          </p:nvSpPr>
          <p:spPr>
            <a:xfrm>
              <a:off x="2881670" y="3639298"/>
              <a:ext cx="228216" cy="195232"/>
            </a:xfrm>
            <a:custGeom>
              <a:avLst/>
              <a:gdLst/>
              <a:ahLst/>
              <a:cxnLst/>
              <a:rect l="l" t="t" r="r" b="b"/>
              <a:pathLst>
                <a:path w="429" h="367" extrusionOk="0">
                  <a:moveTo>
                    <a:pt x="255" y="0"/>
                  </a:moveTo>
                  <a:cubicBezTo>
                    <a:pt x="94" y="0"/>
                    <a:pt x="1" y="201"/>
                    <a:pt x="121" y="308"/>
                  </a:cubicBezTo>
                  <a:cubicBezTo>
                    <a:pt x="161" y="348"/>
                    <a:pt x="209" y="366"/>
                    <a:pt x="255" y="366"/>
                  </a:cubicBezTo>
                  <a:cubicBezTo>
                    <a:pt x="346" y="366"/>
                    <a:pt x="429" y="295"/>
                    <a:pt x="429" y="188"/>
                  </a:cubicBezTo>
                  <a:cubicBezTo>
                    <a:pt x="429" y="81"/>
                    <a:pt x="349" y="0"/>
                    <a:pt x="25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A43EB91-BDE2-6DE1-A907-2D63ED5DAEE5}"/>
              </a:ext>
            </a:extLst>
          </p:cNvPr>
          <p:cNvGrpSpPr/>
          <p:nvPr/>
        </p:nvGrpSpPr>
        <p:grpSpPr>
          <a:xfrm>
            <a:off x="634944" y="1598988"/>
            <a:ext cx="2433971" cy="4291406"/>
            <a:chOff x="634944" y="1598988"/>
            <a:chExt cx="2433971" cy="4291406"/>
          </a:xfrm>
        </p:grpSpPr>
        <p:sp>
          <p:nvSpPr>
            <p:cNvPr id="24" name="Google Shape;736;p39">
              <a:extLst>
                <a:ext uri="{FF2B5EF4-FFF2-40B4-BE49-F238E27FC236}">
                  <a16:creationId xmlns:a16="http://schemas.microsoft.com/office/drawing/2014/main" id="{70C5EAD3-962D-59C9-AF98-4329C344696A}"/>
                </a:ext>
              </a:extLst>
            </p:cNvPr>
            <p:cNvSpPr/>
            <p:nvPr/>
          </p:nvSpPr>
          <p:spPr>
            <a:xfrm>
              <a:off x="1742502" y="3544603"/>
              <a:ext cx="227678" cy="935848"/>
            </a:xfrm>
            <a:custGeom>
              <a:avLst/>
              <a:gdLst/>
              <a:ahLst/>
              <a:cxnLst/>
              <a:rect l="l" t="t" r="r" b="b"/>
              <a:pathLst>
                <a:path w="335" h="2584" extrusionOk="0">
                  <a:moveTo>
                    <a:pt x="0" y="1"/>
                  </a:moveTo>
                  <a:lnTo>
                    <a:pt x="0" y="2410"/>
                  </a:lnTo>
                  <a:cubicBezTo>
                    <a:pt x="0" y="2503"/>
                    <a:pt x="67" y="2584"/>
                    <a:pt x="161" y="2584"/>
                  </a:cubicBezTo>
                  <a:cubicBezTo>
                    <a:pt x="254" y="2584"/>
                    <a:pt x="335" y="2503"/>
                    <a:pt x="335" y="2410"/>
                  </a:cubicBezTo>
                  <a:lnTo>
                    <a:pt x="335" y="1"/>
                  </a:lnTo>
                  <a:close/>
                </a:path>
              </a:pathLst>
            </a:custGeom>
            <a:solidFill>
              <a:schemeClr val="bg1">
                <a:alpha val="90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  <a:effectLst>
              <a:outerShdw blurRad="190500" dist="127000" dir="8100000" algn="tr" rotWithShape="0">
                <a:schemeClr val="tx1">
                  <a:lumMod val="75000"/>
                  <a:lumOff val="25000"/>
                  <a:alpha val="10000"/>
                </a:schemeClr>
              </a:outerShdw>
            </a:effectLst>
          </p:spPr>
          <p:txBody>
            <a:bodyPr wrap="square" lIns="252000" tIns="72000" rIns="252000" bIns="180000">
              <a:noAutofit/>
            </a:bodyPr>
            <a:lstStyle/>
            <a:p>
              <a:pPr algn="justLow" rtl="1">
                <a:lnSpc>
                  <a:spcPct val="150000"/>
                </a:lnSpc>
              </a:pPr>
              <a:endParaRPr sz="2400">
                <a:solidFill>
                  <a:schemeClr val="tx1">
                    <a:lumMod val="95000"/>
                    <a:lumOff val="5000"/>
                  </a:schemeClr>
                </a:solidFill>
                <a:cs typeface="B Mitra" panose="00000400000000000000" pitchFamily="2" charset="-78"/>
              </a:endParaRPr>
            </a:p>
          </p:txBody>
        </p:sp>
        <p:sp>
          <p:nvSpPr>
            <p:cNvPr id="25" name="Google Shape;737;p39">
              <a:extLst>
                <a:ext uri="{FF2B5EF4-FFF2-40B4-BE49-F238E27FC236}">
                  <a16:creationId xmlns:a16="http://schemas.microsoft.com/office/drawing/2014/main" id="{334C6FEF-8968-6E08-0785-586B6F83525C}"/>
                </a:ext>
              </a:extLst>
            </p:cNvPr>
            <p:cNvSpPr/>
            <p:nvPr/>
          </p:nvSpPr>
          <p:spPr>
            <a:xfrm>
              <a:off x="805376" y="1598988"/>
              <a:ext cx="2101265" cy="2110080"/>
            </a:xfrm>
            <a:custGeom>
              <a:avLst/>
              <a:gdLst/>
              <a:ahLst/>
              <a:cxnLst/>
              <a:rect l="l" t="t" r="r" b="b"/>
              <a:pathLst>
                <a:path w="3092" h="3105" extrusionOk="0">
                  <a:moveTo>
                    <a:pt x="1540" y="0"/>
                  </a:moveTo>
                  <a:cubicBezTo>
                    <a:pt x="683" y="0"/>
                    <a:pt x="1" y="696"/>
                    <a:pt x="1" y="1553"/>
                  </a:cubicBezTo>
                  <a:cubicBezTo>
                    <a:pt x="1" y="2409"/>
                    <a:pt x="683" y="3105"/>
                    <a:pt x="1540" y="3105"/>
                  </a:cubicBezTo>
                  <a:cubicBezTo>
                    <a:pt x="2396" y="3105"/>
                    <a:pt x="3092" y="2409"/>
                    <a:pt x="3092" y="1553"/>
                  </a:cubicBezTo>
                  <a:cubicBezTo>
                    <a:pt x="3092" y="696"/>
                    <a:pt x="2396" y="0"/>
                    <a:pt x="1540" y="0"/>
                  </a:cubicBezTo>
                  <a:close/>
                </a:path>
              </a:pathLst>
            </a:custGeom>
            <a:solidFill>
              <a:schemeClr val="bg1">
                <a:alpha val="90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  <a:effectLst>
              <a:outerShdw blurRad="190500" dist="127000" dir="8100000" algn="tr" rotWithShape="0">
                <a:schemeClr val="tx1">
                  <a:lumMod val="75000"/>
                  <a:lumOff val="25000"/>
                  <a:alpha val="10000"/>
                </a:schemeClr>
              </a:outerShdw>
            </a:effectLst>
          </p:spPr>
          <p:txBody>
            <a:bodyPr wrap="square" lIns="252000" tIns="72000" rIns="252000" bIns="180000">
              <a:noAutofit/>
            </a:bodyPr>
            <a:lstStyle/>
            <a:p>
              <a:pPr algn="justLow" rtl="1">
                <a:lnSpc>
                  <a:spcPct val="150000"/>
                </a:lnSpc>
              </a:pPr>
              <a:endParaRPr sz="2400">
                <a:solidFill>
                  <a:schemeClr val="tx1">
                    <a:lumMod val="95000"/>
                    <a:lumOff val="5000"/>
                  </a:schemeClr>
                </a:solidFill>
                <a:cs typeface="B Mitra" panose="00000400000000000000" pitchFamily="2" charset="-78"/>
              </a:endParaRPr>
            </a:p>
          </p:txBody>
        </p:sp>
        <p:sp>
          <p:nvSpPr>
            <p:cNvPr id="26" name="Google Shape;738;p39">
              <a:extLst>
                <a:ext uri="{FF2B5EF4-FFF2-40B4-BE49-F238E27FC236}">
                  <a16:creationId xmlns:a16="http://schemas.microsoft.com/office/drawing/2014/main" id="{E18D52A2-FB0D-01F9-6994-3AEE434A19A5}"/>
                </a:ext>
              </a:extLst>
            </p:cNvPr>
            <p:cNvSpPr/>
            <p:nvPr/>
          </p:nvSpPr>
          <p:spPr>
            <a:xfrm>
              <a:off x="1033035" y="1835478"/>
              <a:ext cx="1637791" cy="1637096"/>
            </a:xfrm>
            <a:custGeom>
              <a:avLst/>
              <a:gdLst/>
              <a:ahLst/>
              <a:cxnLst/>
              <a:rect l="l" t="t" r="r" b="b"/>
              <a:pathLst>
                <a:path w="2410" h="2409" extrusionOk="0">
                  <a:moveTo>
                    <a:pt x="1205" y="0"/>
                  </a:moveTo>
                  <a:cubicBezTo>
                    <a:pt x="536" y="0"/>
                    <a:pt x="0" y="535"/>
                    <a:pt x="0" y="1205"/>
                  </a:cubicBezTo>
                  <a:cubicBezTo>
                    <a:pt x="0" y="1874"/>
                    <a:pt x="536" y="2409"/>
                    <a:pt x="1205" y="2409"/>
                  </a:cubicBezTo>
                  <a:cubicBezTo>
                    <a:pt x="1874" y="2409"/>
                    <a:pt x="2409" y="1874"/>
                    <a:pt x="2409" y="1205"/>
                  </a:cubicBezTo>
                  <a:cubicBezTo>
                    <a:pt x="2409" y="535"/>
                    <a:pt x="1874" y="0"/>
                    <a:pt x="120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a-IR" sz="4000" b="1" dirty="0">
                  <a:solidFill>
                    <a:schemeClr val="bg1"/>
                  </a:solidFill>
                  <a:cs typeface="IRAN Sans" panose="020B0400000000000000" pitchFamily="34" charset="-78"/>
                </a:rPr>
                <a:t>4</a:t>
              </a:r>
              <a:endParaRPr sz="4000" b="1" dirty="0">
                <a:solidFill>
                  <a:schemeClr val="bg1"/>
                </a:solidFill>
                <a:cs typeface="IRAN Sans" panose="020B0400000000000000" pitchFamily="34" charset="-78"/>
              </a:endParaRPr>
            </a:p>
          </p:txBody>
        </p:sp>
        <p:sp>
          <p:nvSpPr>
            <p:cNvPr id="27" name="Google Shape;739;p39">
              <a:extLst>
                <a:ext uri="{FF2B5EF4-FFF2-40B4-BE49-F238E27FC236}">
                  <a16:creationId xmlns:a16="http://schemas.microsoft.com/office/drawing/2014/main" id="{8450F135-38E3-25A0-2A01-D9F996004AB5}"/>
                </a:ext>
              </a:extLst>
            </p:cNvPr>
            <p:cNvSpPr/>
            <p:nvPr/>
          </p:nvSpPr>
          <p:spPr>
            <a:xfrm>
              <a:off x="1524369" y="4373194"/>
              <a:ext cx="573567" cy="491333"/>
            </a:xfrm>
            <a:custGeom>
              <a:avLst/>
              <a:gdLst/>
              <a:ahLst/>
              <a:cxnLst/>
              <a:rect l="l" t="t" r="r" b="b"/>
              <a:pathLst>
                <a:path w="844" h="723" extrusionOk="0">
                  <a:moveTo>
                    <a:pt x="482" y="0"/>
                  </a:moveTo>
                  <a:cubicBezTo>
                    <a:pt x="161" y="0"/>
                    <a:pt x="0" y="388"/>
                    <a:pt x="227" y="616"/>
                  </a:cubicBezTo>
                  <a:cubicBezTo>
                    <a:pt x="301" y="690"/>
                    <a:pt x="392" y="722"/>
                    <a:pt x="480" y="722"/>
                  </a:cubicBezTo>
                  <a:cubicBezTo>
                    <a:pt x="666" y="722"/>
                    <a:pt x="843" y="579"/>
                    <a:pt x="843" y="362"/>
                  </a:cubicBezTo>
                  <a:cubicBezTo>
                    <a:pt x="843" y="161"/>
                    <a:pt x="682" y="0"/>
                    <a:pt x="4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760;p39">
              <a:extLst>
                <a:ext uri="{FF2B5EF4-FFF2-40B4-BE49-F238E27FC236}">
                  <a16:creationId xmlns:a16="http://schemas.microsoft.com/office/drawing/2014/main" id="{7D26D687-5FD3-993A-AC8A-7FAAB6B7E738}"/>
                </a:ext>
              </a:extLst>
            </p:cNvPr>
            <p:cNvSpPr txBox="1"/>
            <p:nvPr/>
          </p:nvSpPr>
          <p:spPr>
            <a:xfrm flipH="1">
              <a:off x="634944" y="5012068"/>
              <a:ext cx="2433971" cy="39780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a-IR" sz="2000" b="1" dirty="0">
                  <a:latin typeface="Fira Sans"/>
                  <a:ea typeface="Fira Sans"/>
                  <a:cs typeface="IRAN Sans" panose="020B0400000000000000" pitchFamily="34" charset="-78"/>
                  <a:sym typeface="Fira Sans"/>
                </a:rPr>
                <a:t>افزایش دسترسی همگانی</a:t>
              </a:r>
              <a:endParaRPr sz="2000" b="1" dirty="0">
                <a:latin typeface="Fira Sans"/>
                <a:ea typeface="Fira Sans"/>
                <a:cs typeface="IRAN Sans" panose="020B0400000000000000" pitchFamily="34" charset="-78"/>
                <a:sym typeface="Fira Sans"/>
              </a:endParaRPr>
            </a:p>
          </p:txBody>
        </p:sp>
        <p:sp>
          <p:nvSpPr>
            <p:cNvPr id="29" name="Google Shape;761;p39">
              <a:extLst>
                <a:ext uri="{FF2B5EF4-FFF2-40B4-BE49-F238E27FC236}">
                  <a16:creationId xmlns:a16="http://schemas.microsoft.com/office/drawing/2014/main" id="{6D6665B8-0A88-9C00-F692-0CD0AA1277D7}"/>
                </a:ext>
              </a:extLst>
            </p:cNvPr>
            <p:cNvSpPr txBox="1"/>
            <p:nvPr/>
          </p:nvSpPr>
          <p:spPr>
            <a:xfrm flipH="1">
              <a:off x="898748" y="5307866"/>
              <a:ext cx="1916212" cy="5825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endParaRPr lang="fa-IR" dirty="0">
                <a:solidFill>
                  <a:prstClr val="black"/>
                </a:solidFill>
                <a:latin typeface="Roboto"/>
                <a:ea typeface="Roboto"/>
                <a:cs typeface="B Mitra" panose="00000400000000000000" pitchFamily="2" charset="-78"/>
                <a:sym typeface="Roboto"/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86E8155-0BC6-58D8-15B0-97B06E4AF4AC}"/>
              </a:ext>
            </a:extLst>
          </p:cNvPr>
          <p:cNvGrpSpPr/>
          <p:nvPr/>
        </p:nvGrpSpPr>
        <p:grpSpPr>
          <a:xfrm>
            <a:off x="6458697" y="1598988"/>
            <a:ext cx="2101265" cy="4291406"/>
            <a:chOff x="6458697" y="1598988"/>
            <a:chExt cx="2101265" cy="4291406"/>
          </a:xfrm>
        </p:grpSpPr>
        <p:sp>
          <p:nvSpPr>
            <p:cNvPr id="31" name="Google Shape;756;p39">
              <a:extLst>
                <a:ext uri="{FF2B5EF4-FFF2-40B4-BE49-F238E27FC236}">
                  <a16:creationId xmlns:a16="http://schemas.microsoft.com/office/drawing/2014/main" id="{0F258A3D-C970-5038-38C4-BE2850F57EFD}"/>
                </a:ext>
              </a:extLst>
            </p:cNvPr>
            <p:cNvSpPr/>
            <p:nvPr/>
          </p:nvSpPr>
          <p:spPr>
            <a:xfrm>
              <a:off x="7395151" y="3544603"/>
              <a:ext cx="227660" cy="935848"/>
            </a:xfrm>
            <a:custGeom>
              <a:avLst/>
              <a:gdLst/>
              <a:ahLst/>
              <a:cxnLst/>
              <a:rect l="l" t="t" r="r" b="b"/>
              <a:pathLst>
                <a:path w="335" h="2584" extrusionOk="0">
                  <a:moveTo>
                    <a:pt x="0" y="1"/>
                  </a:moveTo>
                  <a:lnTo>
                    <a:pt x="0" y="2410"/>
                  </a:lnTo>
                  <a:cubicBezTo>
                    <a:pt x="0" y="2503"/>
                    <a:pt x="67" y="2584"/>
                    <a:pt x="161" y="2584"/>
                  </a:cubicBezTo>
                  <a:cubicBezTo>
                    <a:pt x="255" y="2584"/>
                    <a:pt x="335" y="2503"/>
                    <a:pt x="335" y="2410"/>
                  </a:cubicBezTo>
                  <a:lnTo>
                    <a:pt x="335" y="1"/>
                  </a:lnTo>
                  <a:close/>
                </a:path>
              </a:pathLst>
            </a:custGeom>
            <a:solidFill>
              <a:schemeClr val="bg1">
                <a:alpha val="90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  <a:effectLst>
              <a:outerShdw blurRad="190500" dist="127000" dir="8100000" algn="tr" rotWithShape="0">
                <a:schemeClr val="tx1">
                  <a:lumMod val="75000"/>
                  <a:lumOff val="25000"/>
                  <a:alpha val="10000"/>
                </a:schemeClr>
              </a:outerShdw>
            </a:effectLst>
          </p:spPr>
          <p:txBody>
            <a:bodyPr wrap="square" lIns="252000" tIns="72000" rIns="252000" bIns="180000">
              <a:noAutofit/>
            </a:bodyPr>
            <a:lstStyle/>
            <a:p>
              <a:pPr algn="justLow" rtl="1">
                <a:lnSpc>
                  <a:spcPct val="150000"/>
                </a:lnSpc>
              </a:pPr>
              <a:endParaRPr sz="2400">
                <a:solidFill>
                  <a:schemeClr val="tx1">
                    <a:lumMod val="95000"/>
                    <a:lumOff val="5000"/>
                  </a:schemeClr>
                </a:solidFill>
                <a:cs typeface="B Mitra" panose="00000400000000000000" pitchFamily="2" charset="-78"/>
              </a:endParaRPr>
            </a:p>
          </p:txBody>
        </p:sp>
        <p:sp>
          <p:nvSpPr>
            <p:cNvPr id="32" name="Google Shape;757;p39">
              <a:extLst>
                <a:ext uri="{FF2B5EF4-FFF2-40B4-BE49-F238E27FC236}">
                  <a16:creationId xmlns:a16="http://schemas.microsoft.com/office/drawing/2014/main" id="{0277E085-7688-8412-4F51-1CC56E2997BB}"/>
                </a:ext>
              </a:extLst>
            </p:cNvPr>
            <p:cNvSpPr/>
            <p:nvPr/>
          </p:nvSpPr>
          <p:spPr>
            <a:xfrm>
              <a:off x="6458697" y="1598988"/>
              <a:ext cx="2101265" cy="2110080"/>
            </a:xfrm>
            <a:custGeom>
              <a:avLst/>
              <a:gdLst/>
              <a:ahLst/>
              <a:cxnLst/>
              <a:rect l="l" t="t" r="r" b="b"/>
              <a:pathLst>
                <a:path w="3092" h="3105" extrusionOk="0">
                  <a:moveTo>
                    <a:pt x="1539" y="0"/>
                  </a:moveTo>
                  <a:cubicBezTo>
                    <a:pt x="696" y="0"/>
                    <a:pt x="0" y="696"/>
                    <a:pt x="0" y="1553"/>
                  </a:cubicBezTo>
                  <a:cubicBezTo>
                    <a:pt x="0" y="2409"/>
                    <a:pt x="696" y="3105"/>
                    <a:pt x="1539" y="3105"/>
                  </a:cubicBezTo>
                  <a:cubicBezTo>
                    <a:pt x="2395" y="3105"/>
                    <a:pt x="3091" y="2409"/>
                    <a:pt x="3091" y="1553"/>
                  </a:cubicBezTo>
                  <a:cubicBezTo>
                    <a:pt x="3091" y="696"/>
                    <a:pt x="2395" y="0"/>
                    <a:pt x="1539" y="0"/>
                  </a:cubicBezTo>
                  <a:close/>
                </a:path>
              </a:pathLst>
            </a:custGeom>
            <a:solidFill>
              <a:schemeClr val="bg1">
                <a:alpha val="90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  <a:effectLst>
              <a:outerShdw blurRad="190500" dist="127000" dir="8100000" algn="tr" rotWithShape="0">
                <a:schemeClr val="tx1">
                  <a:lumMod val="75000"/>
                  <a:lumOff val="25000"/>
                  <a:alpha val="10000"/>
                </a:schemeClr>
              </a:outerShdw>
            </a:effectLst>
          </p:spPr>
          <p:txBody>
            <a:bodyPr wrap="square" lIns="252000" tIns="72000" rIns="252000" bIns="180000">
              <a:noAutofit/>
            </a:bodyPr>
            <a:lstStyle/>
            <a:p>
              <a:pPr algn="justLow" rtl="1">
                <a:lnSpc>
                  <a:spcPct val="150000"/>
                </a:lnSpc>
              </a:pPr>
              <a:endParaRPr sz="2400">
                <a:solidFill>
                  <a:schemeClr val="tx1">
                    <a:lumMod val="95000"/>
                    <a:lumOff val="5000"/>
                  </a:schemeClr>
                </a:solidFill>
                <a:cs typeface="B Mitra" panose="00000400000000000000" pitchFamily="2" charset="-78"/>
              </a:endParaRPr>
            </a:p>
          </p:txBody>
        </p:sp>
        <p:sp>
          <p:nvSpPr>
            <p:cNvPr id="33" name="Google Shape;758;p39">
              <a:extLst>
                <a:ext uri="{FF2B5EF4-FFF2-40B4-BE49-F238E27FC236}">
                  <a16:creationId xmlns:a16="http://schemas.microsoft.com/office/drawing/2014/main" id="{EB217749-8CA0-F09A-52B3-91291CB5247D}"/>
                </a:ext>
              </a:extLst>
            </p:cNvPr>
            <p:cNvSpPr/>
            <p:nvPr/>
          </p:nvSpPr>
          <p:spPr>
            <a:xfrm>
              <a:off x="6695189" y="1835478"/>
              <a:ext cx="1628276" cy="1637096"/>
            </a:xfrm>
            <a:custGeom>
              <a:avLst/>
              <a:gdLst/>
              <a:ahLst/>
              <a:cxnLst/>
              <a:rect l="l" t="t" r="r" b="b"/>
              <a:pathLst>
                <a:path w="2396" h="2409" extrusionOk="0">
                  <a:moveTo>
                    <a:pt x="1191" y="0"/>
                  </a:moveTo>
                  <a:cubicBezTo>
                    <a:pt x="535" y="0"/>
                    <a:pt x="0" y="535"/>
                    <a:pt x="0" y="1205"/>
                  </a:cubicBezTo>
                  <a:cubicBezTo>
                    <a:pt x="0" y="1874"/>
                    <a:pt x="535" y="2409"/>
                    <a:pt x="1191" y="2409"/>
                  </a:cubicBezTo>
                  <a:cubicBezTo>
                    <a:pt x="1860" y="2409"/>
                    <a:pt x="2395" y="1874"/>
                    <a:pt x="2395" y="1205"/>
                  </a:cubicBezTo>
                  <a:cubicBezTo>
                    <a:pt x="2395" y="535"/>
                    <a:pt x="1860" y="0"/>
                    <a:pt x="11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a-IR" sz="4000" b="1" dirty="0">
                  <a:solidFill>
                    <a:schemeClr val="bg1"/>
                  </a:solidFill>
                  <a:cs typeface="IRAN Sans" panose="020B0400000000000000" pitchFamily="34" charset="-78"/>
                </a:rPr>
                <a:t>2</a:t>
              </a:r>
              <a:endParaRPr sz="4000" b="1" dirty="0">
                <a:solidFill>
                  <a:schemeClr val="bg1"/>
                </a:solidFill>
                <a:cs typeface="IRAN Sans" panose="020B0400000000000000" pitchFamily="34" charset="-78"/>
              </a:endParaRPr>
            </a:p>
          </p:txBody>
        </p:sp>
        <p:sp>
          <p:nvSpPr>
            <p:cNvPr id="34" name="Google Shape;759;p39">
              <a:extLst>
                <a:ext uri="{FF2B5EF4-FFF2-40B4-BE49-F238E27FC236}">
                  <a16:creationId xmlns:a16="http://schemas.microsoft.com/office/drawing/2014/main" id="{3FAB27F5-1BEC-12EB-AED7-E4F52F322609}"/>
                </a:ext>
              </a:extLst>
            </p:cNvPr>
            <p:cNvSpPr/>
            <p:nvPr/>
          </p:nvSpPr>
          <p:spPr>
            <a:xfrm>
              <a:off x="7177009" y="4373194"/>
              <a:ext cx="582401" cy="491333"/>
            </a:xfrm>
            <a:custGeom>
              <a:avLst/>
              <a:gdLst/>
              <a:ahLst/>
              <a:cxnLst/>
              <a:rect l="l" t="t" r="r" b="b"/>
              <a:pathLst>
                <a:path w="857" h="723" extrusionOk="0">
                  <a:moveTo>
                    <a:pt x="495" y="0"/>
                  </a:moveTo>
                  <a:cubicBezTo>
                    <a:pt x="161" y="0"/>
                    <a:pt x="0" y="388"/>
                    <a:pt x="228" y="616"/>
                  </a:cubicBezTo>
                  <a:cubicBezTo>
                    <a:pt x="301" y="690"/>
                    <a:pt x="393" y="722"/>
                    <a:pt x="484" y="722"/>
                  </a:cubicBezTo>
                  <a:cubicBezTo>
                    <a:pt x="673" y="722"/>
                    <a:pt x="857" y="579"/>
                    <a:pt x="857" y="362"/>
                  </a:cubicBezTo>
                  <a:cubicBezTo>
                    <a:pt x="857" y="161"/>
                    <a:pt x="683" y="0"/>
                    <a:pt x="4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762;p39">
              <a:extLst>
                <a:ext uri="{FF2B5EF4-FFF2-40B4-BE49-F238E27FC236}">
                  <a16:creationId xmlns:a16="http://schemas.microsoft.com/office/drawing/2014/main" id="{A037BB98-469D-10E2-E2D7-3AE3599C9ED2}"/>
                </a:ext>
              </a:extLst>
            </p:cNvPr>
            <p:cNvSpPr txBox="1"/>
            <p:nvPr/>
          </p:nvSpPr>
          <p:spPr>
            <a:xfrm flipH="1">
              <a:off x="6550379" y="5039295"/>
              <a:ext cx="1916212" cy="39780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a-IR" sz="2000" b="1" dirty="0">
                  <a:latin typeface="Fira Sans"/>
                  <a:ea typeface="Fira Sans"/>
                  <a:cs typeface="IRAN Sans" panose="020B0400000000000000" pitchFamily="34" charset="-78"/>
                  <a:sym typeface="Fira Sans"/>
                </a:rPr>
                <a:t>کاهش توان ارسالی</a:t>
              </a:r>
              <a:endParaRPr sz="2000" b="1" dirty="0">
                <a:latin typeface="Fira Sans"/>
                <a:ea typeface="Fira Sans"/>
                <a:cs typeface="IRAN Sans" panose="020B0400000000000000" pitchFamily="34" charset="-78"/>
                <a:sym typeface="Fira Sans"/>
              </a:endParaRPr>
            </a:p>
          </p:txBody>
        </p:sp>
        <p:sp>
          <p:nvSpPr>
            <p:cNvPr id="36" name="Google Shape;763;p39">
              <a:extLst>
                <a:ext uri="{FF2B5EF4-FFF2-40B4-BE49-F238E27FC236}">
                  <a16:creationId xmlns:a16="http://schemas.microsoft.com/office/drawing/2014/main" id="{A3806DF5-8C56-4648-BF69-3BD3DC420892}"/>
                </a:ext>
              </a:extLst>
            </p:cNvPr>
            <p:cNvSpPr txBox="1"/>
            <p:nvPr/>
          </p:nvSpPr>
          <p:spPr>
            <a:xfrm flipH="1">
              <a:off x="6552069" y="5307866"/>
              <a:ext cx="1916212" cy="5825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endParaRPr lang="fa-IR" dirty="0">
                <a:solidFill>
                  <a:prstClr val="black"/>
                </a:solidFill>
                <a:latin typeface="Roboto"/>
                <a:ea typeface="Roboto"/>
                <a:cs typeface="B Mitra" panose="00000400000000000000" pitchFamily="2" charset="-78"/>
                <a:sym typeface="Roboto"/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4CEBF44A-9A3C-AE48-BD2C-ED3A51D659AA}"/>
              </a:ext>
            </a:extLst>
          </p:cNvPr>
          <p:cNvGrpSpPr/>
          <p:nvPr/>
        </p:nvGrpSpPr>
        <p:grpSpPr>
          <a:xfrm>
            <a:off x="9214446" y="1598988"/>
            <a:ext cx="2243069" cy="4288560"/>
            <a:chOff x="9214446" y="1598988"/>
            <a:chExt cx="2243069" cy="4288560"/>
          </a:xfrm>
        </p:grpSpPr>
        <p:sp>
          <p:nvSpPr>
            <p:cNvPr id="38" name="Google Shape;741;p39">
              <a:extLst>
                <a:ext uri="{FF2B5EF4-FFF2-40B4-BE49-F238E27FC236}">
                  <a16:creationId xmlns:a16="http://schemas.microsoft.com/office/drawing/2014/main" id="{83F61C61-C37F-76D5-9BAA-7A428AA12F5D}"/>
                </a:ext>
              </a:extLst>
            </p:cNvPr>
            <p:cNvSpPr/>
            <p:nvPr/>
          </p:nvSpPr>
          <p:spPr>
            <a:xfrm>
              <a:off x="10221811" y="3544603"/>
              <a:ext cx="228340" cy="935848"/>
            </a:xfrm>
            <a:custGeom>
              <a:avLst/>
              <a:gdLst/>
              <a:ahLst/>
              <a:cxnLst/>
              <a:rect l="l" t="t" r="r" b="b"/>
              <a:pathLst>
                <a:path w="336" h="2584" extrusionOk="0">
                  <a:moveTo>
                    <a:pt x="1" y="1"/>
                  </a:moveTo>
                  <a:lnTo>
                    <a:pt x="1" y="2410"/>
                  </a:lnTo>
                  <a:cubicBezTo>
                    <a:pt x="1" y="2503"/>
                    <a:pt x="81" y="2584"/>
                    <a:pt x="175" y="2584"/>
                  </a:cubicBezTo>
                  <a:cubicBezTo>
                    <a:pt x="268" y="2584"/>
                    <a:pt x="335" y="2503"/>
                    <a:pt x="335" y="2410"/>
                  </a:cubicBezTo>
                  <a:lnTo>
                    <a:pt x="335" y="1"/>
                  </a:lnTo>
                  <a:close/>
                </a:path>
              </a:pathLst>
            </a:custGeom>
            <a:solidFill>
              <a:schemeClr val="bg1">
                <a:alpha val="90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  <a:effectLst>
              <a:outerShdw blurRad="190500" dist="127000" dir="8100000" algn="tr" rotWithShape="0">
                <a:schemeClr val="tx1">
                  <a:lumMod val="75000"/>
                  <a:lumOff val="25000"/>
                  <a:alpha val="10000"/>
                </a:schemeClr>
              </a:outerShdw>
            </a:effectLst>
          </p:spPr>
          <p:txBody>
            <a:bodyPr wrap="square" lIns="252000" tIns="72000" rIns="252000" bIns="180000">
              <a:noAutofit/>
            </a:bodyPr>
            <a:lstStyle/>
            <a:p>
              <a:pPr algn="justLow" rtl="1">
                <a:lnSpc>
                  <a:spcPct val="150000"/>
                </a:lnSpc>
              </a:pPr>
              <a:endParaRPr sz="2400">
                <a:solidFill>
                  <a:schemeClr val="tx1">
                    <a:lumMod val="95000"/>
                    <a:lumOff val="5000"/>
                  </a:schemeClr>
                </a:solidFill>
                <a:cs typeface="B Mitra" panose="00000400000000000000" pitchFamily="2" charset="-78"/>
              </a:endParaRPr>
            </a:p>
          </p:txBody>
        </p:sp>
        <p:sp>
          <p:nvSpPr>
            <p:cNvPr id="39" name="Google Shape;742;p39">
              <a:extLst>
                <a:ext uri="{FF2B5EF4-FFF2-40B4-BE49-F238E27FC236}">
                  <a16:creationId xmlns:a16="http://schemas.microsoft.com/office/drawing/2014/main" id="{E09A12A8-9F67-0EBC-E4AE-13E2B476A59F}"/>
                </a:ext>
              </a:extLst>
            </p:cNvPr>
            <p:cNvSpPr/>
            <p:nvPr/>
          </p:nvSpPr>
          <p:spPr>
            <a:xfrm>
              <a:off x="9285359" y="1598988"/>
              <a:ext cx="2101265" cy="2110080"/>
            </a:xfrm>
            <a:custGeom>
              <a:avLst/>
              <a:gdLst/>
              <a:ahLst/>
              <a:cxnLst/>
              <a:rect l="l" t="t" r="r" b="b"/>
              <a:pathLst>
                <a:path w="3092" h="3105" extrusionOk="0">
                  <a:moveTo>
                    <a:pt x="1553" y="0"/>
                  </a:moveTo>
                  <a:cubicBezTo>
                    <a:pt x="696" y="0"/>
                    <a:pt x="0" y="696"/>
                    <a:pt x="0" y="1553"/>
                  </a:cubicBezTo>
                  <a:cubicBezTo>
                    <a:pt x="0" y="2409"/>
                    <a:pt x="696" y="3105"/>
                    <a:pt x="1553" y="3105"/>
                  </a:cubicBezTo>
                  <a:cubicBezTo>
                    <a:pt x="2409" y="3105"/>
                    <a:pt x="3091" y="2409"/>
                    <a:pt x="3091" y="1553"/>
                  </a:cubicBezTo>
                  <a:cubicBezTo>
                    <a:pt x="3091" y="696"/>
                    <a:pt x="2409" y="0"/>
                    <a:pt x="1553" y="0"/>
                  </a:cubicBezTo>
                  <a:close/>
                </a:path>
              </a:pathLst>
            </a:custGeom>
            <a:solidFill>
              <a:schemeClr val="bg1">
                <a:alpha val="90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  <a:effectLst>
              <a:outerShdw blurRad="190500" dist="127000" dir="8100000" algn="tr" rotWithShape="0">
                <a:schemeClr val="tx1">
                  <a:lumMod val="75000"/>
                  <a:lumOff val="25000"/>
                  <a:alpha val="10000"/>
                </a:schemeClr>
              </a:outerShdw>
            </a:effectLst>
          </p:spPr>
          <p:txBody>
            <a:bodyPr wrap="square" lIns="252000" tIns="72000" rIns="252000" bIns="180000">
              <a:noAutofit/>
            </a:bodyPr>
            <a:lstStyle/>
            <a:p>
              <a:pPr algn="justLow" rtl="1">
                <a:lnSpc>
                  <a:spcPct val="150000"/>
                </a:lnSpc>
              </a:pPr>
              <a:endParaRPr sz="2400">
                <a:solidFill>
                  <a:schemeClr val="tx1">
                    <a:lumMod val="95000"/>
                    <a:lumOff val="5000"/>
                  </a:schemeClr>
                </a:solidFill>
                <a:cs typeface="B Mitra" panose="00000400000000000000" pitchFamily="2" charset="-78"/>
              </a:endParaRPr>
            </a:p>
          </p:txBody>
        </p:sp>
        <p:sp>
          <p:nvSpPr>
            <p:cNvPr id="40" name="Google Shape;743;p39">
              <a:extLst>
                <a:ext uri="{FF2B5EF4-FFF2-40B4-BE49-F238E27FC236}">
                  <a16:creationId xmlns:a16="http://schemas.microsoft.com/office/drawing/2014/main" id="{638364EA-D267-4AF4-7E91-891F4A5A30C8}"/>
                </a:ext>
              </a:extLst>
            </p:cNvPr>
            <p:cNvSpPr/>
            <p:nvPr/>
          </p:nvSpPr>
          <p:spPr>
            <a:xfrm>
              <a:off x="9521851" y="1835478"/>
              <a:ext cx="1637111" cy="1637096"/>
            </a:xfrm>
            <a:custGeom>
              <a:avLst/>
              <a:gdLst/>
              <a:ahLst/>
              <a:cxnLst/>
              <a:rect l="l" t="t" r="r" b="b"/>
              <a:pathLst>
                <a:path w="2409" h="2409" extrusionOk="0">
                  <a:moveTo>
                    <a:pt x="1205" y="0"/>
                  </a:moveTo>
                  <a:cubicBezTo>
                    <a:pt x="535" y="0"/>
                    <a:pt x="0" y="535"/>
                    <a:pt x="0" y="1205"/>
                  </a:cubicBezTo>
                  <a:cubicBezTo>
                    <a:pt x="0" y="1874"/>
                    <a:pt x="535" y="2409"/>
                    <a:pt x="1205" y="2409"/>
                  </a:cubicBezTo>
                  <a:cubicBezTo>
                    <a:pt x="1860" y="2409"/>
                    <a:pt x="2409" y="1874"/>
                    <a:pt x="2409" y="1205"/>
                  </a:cubicBezTo>
                  <a:cubicBezTo>
                    <a:pt x="2409" y="535"/>
                    <a:pt x="1860" y="0"/>
                    <a:pt x="12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a-IR" sz="4000" b="1" dirty="0">
                  <a:solidFill>
                    <a:schemeClr val="bg1"/>
                  </a:solidFill>
                  <a:cs typeface="IRAN Sans" panose="020B0400000000000000" pitchFamily="34" charset="-78"/>
                </a:rPr>
                <a:t>1</a:t>
              </a:r>
              <a:endParaRPr sz="4000" b="1" dirty="0">
                <a:solidFill>
                  <a:schemeClr val="bg1"/>
                </a:solidFill>
                <a:cs typeface="IRAN Sans" panose="020B0400000000000000" pitchFamily="34" charset="-78"/>
              </a:endParaRPr>
            </a:p>
          </p:txBody>
        </p:sp>
        <p:sp>
          <p:nvSpPr>
            <p:cNvPr id="41" name="Google Shape;744;p39">
              <a:extLst>
                <a:ext uri="{FF2B5EF4-FFF2-40B4-BE49-F238E27FC236}">
                  <a16:creationId xmlns:a16="http://schemas.microsoft.com/office/drawing/2014/main" id="{705526C1-F7F1-55F5-0CD4-39A92CB52A0B}"/>
                </a:ext>
              </a:extLst>
            </p:cNvPr>
            <p:cNvSpPr/>
            <p:nvPr/>
          </p:nvSpPr>
          <p:spPr>
            <a:xfrm>
              <a:off x="10003671" y="4373194"/>
              <a:ext cx="582401" cy="491333"/>
            </a:xfrm>
            <a:custGeom>
              <a:avLst/>
              <a:gdLst/>
              <a:ahLst/>
              <a:cxnLst/>
              <a:rect l="l" t="t" r="r" b="b"/>
              <a:pathLst>
                <a:path w="857" h="723" extrusionOk="0">
                  <a:moveTo>
                    <a:pt x="496" y="0"/>
                  </a:moveTo>
                  <a:cubicBezTo>
                    <a:pt x="174" y="0"/>
                    <a:pt x="0" y="388"/>
                    <a:pt x="241" y="616"/>
                  </a:cubicBezTo>
                  <a:cubicBezTo>
                    <a:pt x="315" y="690"/>
                    <a:pt x="405" y="722"/>
                    <a:pt x="494" y="722"/>
                  </a:cubicBezTo>
                  <a:cubicBezTo>
                    <a:pt x="679" y="722"/>
                    <a:pt x="857" y="579"/>
                    <a:pt x="857" y="362"/>
                  </a:cubicBezTo>
                  <a:cubicBezTo>
                    <a:pt x="857" y="161"/>
                    <a:pt x="696" y="0"/>
                    <a:pt x="49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1C1B919C-F8B1-E8AA-E7A9-1DB1B792CE7E}"/>
                </a:ext>
              </a:extLst>
            </p:cNvPr>
            <p:cNvGrpSpPr/>
            <p:nvPr/>
          </p:nvGrpSpPr>
          <p:grpSpPr>
            <a:xfrm>
              <a:off x="9214446" y="5008714"/>
              <a:ext cx="2243069" cy="878834"/>
              <a:chOff x="9214446" y="5008714"/>
              <a:chExt cx="2243069" cy="878834"/>
            </a:xfrm>
          </p:grpSpPr>
          <p:sp>
            <p:nvSpPr>
              <p:cNvPr id="43" name="Google Shape;764;p39">
                <a:extLst>
                  <a:ext uri="{FF2B5EF4-FFF2-40B4-BE49-F238E27FC236}">
                    <a16:creationId xmlns:a16="http://schemas.microsoft.com/office/drawing/2014/main" id="{56FC037C-1BCB-5EBF-C40A-9782ACF7878C}"/>
                  </a:ext>
                </a:extLst>
              </p:cNvPr>
              <p:cNvSpPr txBox="1"/>
              <p:nvPr/>
            </p:nvSpPr>
            <p:spPr>
              <a:xfrm flipH="1">
                <a:off x="9214446" y="5008714"/>
                <a:ext cx="2243069" cy="39512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fa-IR" sz="2000" b="1" dirty="0">
                    <a:latin typeface="Fira Sans"/>
                    <a:ea typeface="Fira Sans"/>
                    <a:cs typeface="IRAN Sans" panose="020B0400000000000000" pitchFamily="34" charset="-78"/>
                    <a:sym typeface="Fira Sans"/>
                  </a:rPr>
                  <a:t>افزایش نرخ کاربر</a:t>
                </a:r>
                <a:endParaRPr sz="2000" b="1" dirty="0">
                  <a:latin typeface="Fira Sans"/>
                  <a:ea typeface="Fira Sans"/>
                  <a:cs typeface="IRAN Sans" panose="020B0400000000000000" pitchFamily="34" charset="-78"/>
                  <a:sym typeface="Fira Sans"/>
                </a:endParaRPr>
              </a:p>
            </p:txBody>
          </p:sp>
          <p:sp>
            <p:nvSpPr>
              <p:cNvPr id="44" name="Google Shape;765;p39">
                <a:extLst>
                  <a:ext uri="{FF2B5EF4-FFF2-40B4-BE49-F238E27FC236}">
                    <a16:creationId xmlns:a16="http://schemas.microsoft.com/office/drawing/2014/main" id="{A1434F23-D69C-0572-E60C-46A9A469E8BD}"/>
                  </a:ext>
                </a:extLst>
              </p:cNvPr>
              <p:cNvSpPr txBox="1"/>
              <p:nvPr/>
            </p:nvSpPr>
            <p:spPr>
              <a:xfrm flipH="1">
                <a:off x="9378731" y="5308852"/>
                <a:ext cx="1916212" cy="57869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Roboto"/>
                  <a:ea typeface="Roboto"/>
                  <a:cs typeface="B Mitra" panose="00000400000000000000" pitchFamily="2" charset="-78"/>
                  <a:sym typeface="Roboto"/>
                </a:endParaRPr>
              </a:p>
            </p:txBody>
          </p:sp>
        </p:grp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A3590823-D01C-507E-0859-FE9C39016AEA}"/>
              </a:ext>
            </a:extLst>
          </p:cNvPr>
          <p:cNvGrpSpPr/>
          <p:nvPr/>
        </p:nvGrpSpPr>
        <p:grpSpPr>
          <a:xfrm>
            <a:off x="3632037" y="1598988"/>
            <a:ext cx="2101265" cy="4291406"/>
            <a:chOff x="3632037" y="1598988"/>
            <a:chExt cx="2101265" cy="4291406"/>
          </a:xfrm>
        </p:grpSpPr>
        <p:sp>
          <p:nvSpPr>
            <p:cNvPr id="46" name="Google Shape;751;p39">
              <a:extLst>
                <a:ext uri="{FF2B5EF4-FFF2-40B4-BE49-F238E27FC236}">
                  <a16:creationId xmlns:a16="http://schemas.microsoft.com/office/drawing/2014/main" id="{7AEA20FE-9A7F-279B-9745-BB641D926AA9}"/>
                </a:ext>
              </a:extLst>
            </p:cNvPr>
            <p:cNvSpPr/>
            <p:nvPr/>
          </p:nvSpPr>
          <p:spPr>
            <a:xfrm>
              <a:off x="4568493" y="3544603"/>
              <a:ext cx="227660" cy="935848"/>
            </a:xfrm>
            <a:custGeom>
              <a:avLst/>
              <a:gdLst/>
              <a:ahLst/>
              <a:cxnLst/>
              <a:rect l="l" t="t" r="r" b="b"/>
              <a:pathLst>
                <a:path w="335" h="2584" extrusionOk="0">
                  <a:moveTo>
                    <a:pt x="0" y="1"/>
                  </a:moveTo>
                  <a:lnTo>
                    <a:pt x="0" y="2410"/>
                  </a:lnTo>
                  <a:cubicBezTo>
                    <a:pt x="0" y="2503"/>
                    <a:pt x="67" y="2584"/>
                    <a:pt x="161" y="2584"/>
                  </a:cubicBezTo>
                  <a:cubicBezTo>
                    <a:pt x="255" y="2584"/>
                    <a:pt x="335" y="2503"/>
                    <a:pt x="335" y="2410"/>
                  </a:cubicBezTo>
                  <a:lnTo>
                    <a:pt x="335" y="1"/>
                  </a:lnTo>
                  <a:close/>
                </a:path>
              </a:pathLst>
            </a:custGeom>
            <a:solidFill>
              <a:schemeClr val="bg1">
                <a:alpha val="90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  <a:effectLst>
              <a:outerShdw blurRad="190500" dist="127000" dir="8100000" algn="tr" rotWithShape="0">
                <a:schemeClr val="tx1">
                  <a:lumMod val="75000"/>
                  <a:lumOff val="25000"/>
                  <a:alpha val="10000"/>
                </a:schemeClr>
              </a:outerShdw>
            </a:effectLst>
          </p:spPr>
          <p:txBody>
            <a:bodyPr wrap="square" lIns="252000" tIns="72000" rIns="252000" bIns="180000">
              <a:noAutofit/>
            </a:bodyPr>
            <a:lstStyle/>
            <a:p>
              <a:pPr algn="justLow" rtl="1">
                <a:lnSpc>
                  <a:spcPct val="150000"/>
                </a:lnSpc>
              </a:pPr>
              <a:endParaRPr sz="2400">
                <a:solidFill>
                  <a:schemeClr val="tx1">
                    <a:lumMod val="95000"/>
                    <a:lumOff val="5000"/>
                  </a:schemeClr>
                </a:solidFill>
                <a:cs typeface="B Mitra" panose="00000400000000000000" pitchFamily="2" charset="-78"/>
              </a:endParaRPr>
            </a:p>
          </p:txBody>
        </p:sp>
        <p:sp>
          <p:nvSpPr>
            <p:cNvPr id="47" name="Google Shape;752;p39">
              <a:extLst>
                <a:ext uri="{FF2B5EF4-FFF2-40B4-BE49-F238E27FC236}">
                  <a16:creationId xmlns:a16="http://schemas.microsoft.com/office/drawing/2014/main" id="{F21327CD-C653-40D2-1D3C-0684D29F7651}"/>
                </a:ext>
              </a:extLst>
            </p:cNvPr>
            <p:cNvSpPr/>
            <p:nvPr/>
          </p:nvSpPr>
          <p:spPr>
            <a:xfrm>
              <a:off x="3632037" y="1598988"/>
              <a:ext cx="2101265" cy="2110080"/>
            </a:xfrm>
            <a:custGeom>
              <a:avLst/>
              <a:gdLst/>
              <a:ahLst/>
              <a:cxnLst/>
              <a:rect l="l" t="t" r="r" b="b"/>
              <a:pathLst>
                <a:path w="3092" h="3105" extrusionOk="0">
                  <a:moveTo>
                    <a:pt x="1539" y="0"/>
                  </a:moveTo>
                  <a:cubicBezTo>
                    <a:pt x="682" y="0"/>
                    <a:pt x="0" y="696"/>
                    <a:pt x="0" y="1553"/>
                  </a:cubicBezTo>
                  <a:cubicBezTo>
                    <a:pt x="0" y="2409"/>
                    <a:pt x="682" y="3105"/>
                    <a:pt x="1539" y="3105"/>
                  </a:cubicBezTo>
                  <a:cubicBezTo>
                    <a:pt x="2395" y="3105"/>
                    <a:pt x="3091" y="2409"/>
                    <a:pt x="3091" y="1553"/>
                  </a:cubicBezTo>
                  <a:cubicBezTo>
                    <a:pt x="3091" y="696"/>
                    <a:pt x="2395" y="0"/>
                    <a:pt x="1539" y="0"/>
                  </a:cubicBezTo>
                  <a:close/>
                </a:path>
              </a:pathLst>
            </a:custGeom>
            <a:solidFill>
              <a:schemeClr val="bg1">
                <a:alpha val="90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  <a:effectLst>
              <a:outerShdw blurRad="190500" dist="127000" dir="8100000" algn="tr" rotWithShape="0">
                <a:schemeClr val="tx1">
                  <a:lumMod val="75000"/>
                  <a:lumOff val="25000"/>
                  <a:alpha val="10000"/>
                </a:schemeClr>
              </a:outerShdw>
            </a:effectLst>
          </p:spPr>
          <p:txBody>
            <a:bodyPr wrap="square" lIns="252000" tIns="72000" rIns="252000" bIns="180000">
              <a:noAutofit/>
            </a:bodyPr>
            <a:lstStyle/>
            <a:p>
              <a:pPr algn="justLow" rtl="1">
                <a:lnSpc>
                  <a:spcPct val="150000"/>
                </a:lnSpc>
              </a:pPr>
              <a:endParaRPr sz="2400">
                <a:solidFill>
                  <a:schemeClr val="tx1">
                    <a:lumMod val="95000"/>
                    <a:lumOff val="5000"/>
                  </a:schemeClr>
                </a:solidFill>
                <a:cs typeface="B Mitra" panose="00000400000000000000" pitchFamily="2" charset="-78"/>
              </a:endParaRPr>
            </a:p>
          </p:txBody>
        </p:sp>
        <p:sp>
          <p:nvSpPr>
            <p:cNvPr id="48" name="Google Shape;753;p39">
              <a:extLst>
                <a:ext uri="{FF2B5EF4-FFF2-40B4-BE49-F238E27FC236}">
                  <a16:creationId xmlns:a16="http://schemas.microsoft.com/office/drawing/2014/main" id="{35E8B5A0-2DED-88A0-2035-0A139AD20F52}"/>
                </a:ext>
              </a:extLst>
            </p:cNvPr>
            <p:cNvSpPr/>
            <p:nvPr/>
          </p:nvSpPr>
          <p:spPr>
            <a:xfrm>
              <a:off x="3859016" y="1835478"/>
              <a:ext cx="1637791" cy="1637096"/>
            </a:xfrm>
            <a:custGeom>
              <a:avLst/>
              <a:gdLst/>
              <a:ahLst/>
              <a:cxnLst/>
              <a:rect l="l" t="t" r="r" b="b"/>
              <a:pathLst>
                <a:path w="2410" h="2409" extrusionOk="0">
                  <a:moveTo>
                    <a:pt x="1205" y="0"/>
                  </a:moveTo>
                  <a:cubicBezTo>
                    <a:pt x="549" y="0"/>
                    <a:pt x="1" y="535"/>
                    <a:pt x="1" y="1205"/>
                  </a:cubicBezTo>
                  <a:cubicBezTo>
                    <a:pt x="1" y="1874"/>
                    <a:pt x="549" y="2409"/>
                    <a:pt x="1205" y="2409"/>
                  </a:cubicBezTo>
                  <a:cubicBezTo>
                    <a:pt x="1874" y="2409"/>
                    <a:pt x="2409" y="1874"/>
                    <a:pt x="2409" y="1205"/>
                  </a:cubicBezTo>
                  <a:cubicBezTo>
                    <a:pt x="2409" y="535"/>
                    <a:pt x="1874" y="0"/>
                    <a:pt x="12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a-IR" sz="4000" b="1" dirty="0">
                  <a:solidFill>
                    <a:schemeClr val="bg1"/>
                  </a:solidFill>
                  <a:cs typeface="IRAN Sans" panose="020B0400000000000000" pitchFamily="34" charset="-78"/>
                </a:rPr>
                <a:t>3</a:t>
              </a:r>
              <a:endParaRPr sz="4000" b="1" dirty="0">
                <a:solidFill>
                  <a:schemeClr val="bg1"/>
                </a:solidFill>
                <a:cs typeface="IRAN Sans" panose="020B0400000000000000" pitchFamily="34" charset="-78"/>
              </a:endParaRPr>
            </a:p>
          </p:txBody>
        </p:sp>
        <p:sp>
          <p:nvSpPr>
            <p:cNvPr id="49" name="Google Shape;754;p39">
              <a:extLst>
                <a:ext uri="{FF2B5EF4-FFF2-40B4-BE49-F238E27FC236}">
                  <a16:creationId xmlns:a16="http://schemas.microsoft.com/office/drawing/2014/main" id="{E56D5A8B-D94F-730B-AB13-45B592FFA61B}"/>
                </a:ext>
              </a:extLst>
            </p:cNvPr>
            <p:cNvSpPr/>
            <p:nvPr/>
          </p:nvSpPr>
          <p:spPr>
            <a:xfrm>
              <a:off x="4350351" y="4373194"/>
              <a:ext cx="573567" cy="491333"/>
            </a:xfrm>
            <a:custGeom>
              <a:avLst/>
              <a:gdLst/>
              <a:ahLst/>
              <a:cxnLst/>
              <a:rect l="l" t="t" r="r" b="b"/>
              <a:pathLst>
                <a:path w="844" h="723" extrusionOk="0">
                  <a:moveTo>
                    <a:pt x="482" y="0"/>
                  </a:moveTo>
                  <a:cubicBezTo>
                    <a:pt x="161" y="0"/>
                    <a:pt x="0" y="388"/>
                    <a:pt x="228" y="616"/>
                  </a:cubicBezTo>
                  <a:cubicBezTo>
                    <a:pt x="301" y="690"/>
                    <a:pt x="392" y="722"/>
                    <a:pt x="481" y="722"/>
                  </a:cubicBezTo>
                  <a:cubicBezTo>
                    <a:pt x="666" y="722"/>
                    <a:pt x="843" y="579"/>
                    <a:pt x="843" y="362"/>
                  </a:cubicBezTo>
                  <a:cubicBezTo>
                    <a:pt x="843" y="161"/>
                    <a:pt x="683" y="0"/>
                    <a:pt x="48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766;p39">
              <a:extLst>
                <a:ext uri="{FF2B5EF4-FFF2-40B4-BE49-F238E27FC236}">
                  <a16:creationId xmlns:a16="http://schemas.microsoft.com/office/drawing/2014/main" id="{9932E49F-A415-6B8C-F01D-C47A285CFD54}"/>
                </a:ext>
              </a:extLst>
            </p:cNvPr>
            <p:cNvSpPr txBox="1"/>
            <p:nvPr/>
          </p:nvSpPr>
          <p:spPr>
            <a:xfrm flipH="1">
              <a:off x="3723719" y="5039295"/>
              <a:ext cx="1916212" cy="39780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a-IR" sz="2000" b="1" dirty="0">
                  <a:latin typeface="Fira Sans"/>
                  <a:ea typeface="Fira Sans"/>
                  <a:cs typeface="IRAN Sans" panose="020B0400000000000000" pitchFamily="34" charset="-78"/>
                  <a:sym typeface="Fira Sans"/>
                </a:rPr>
                <a:t>افزایش امنیت</a:t>
              </a:r>
              <a:endParaRPr sz="2000" b="1" dirty="0">
                <a:latin typeface="Fira Sans"/>
                <a:ea typeface="Fira Sans"/>
                <a:cs typeface="IRAN Sans" panose="020B0400000000000000" pitchFamily="34" charset="-78"/>
                <a:sym typeface="Fira Sans"/>
              </a:endParaRPr>
            </a:p>
          </p:txBody>
        </p:sp>
        <p:sp>
          <p:nvSpPr>
            <p:cNvPr id="51" name="Google Shape;767;p39">
              <a:extLst>
                <a:ext uri="{FF2B5EF4-FFF2-40B4-BE49-F238E27FC236}">
                  <a16:creationId xmlns:a16="http://schemas.microsoft.com/office/drawing/2014/main" id="{F1FFB1E6-BF42-9C10-71B2-F6718D4F49C2}"/>
                </a:ext>
              </a:extLst>
            </p:cNvPr>
            <p:cNvSpPr txBox="1"/>
            <p:nvPr/>
          </p:nvSpPr>
          <p:spPr>
            <a:xfrm flipH="1">
              <a:off x="3725409" y="5307866"/>
              <a:ext cx="1916212" cy="5825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endParaRPr lang="fa-IR" dirty="0">
                <a:solidFill>
                  <a:prstClr val="black"/>
                </a:solidFill>
                <a:latin typeface="Roboto"/>
                <a:ea typeface="Roboto"/>
                <a:cs typeface="B Mitra" panose="00000400000000000000" pitchFamily="2" charset="-78"/>
                <a:sym typeface="Roboto"/>
              </a:endParaRPr>
            </a:p>
          </p:txBody>
        </p:sp>
      </p:grpSp>
      <p:grpSp>
        <p:nvGrpSpPr>
          <p:cNvPr id="52" name="Google Shape;768;p39">
            <a:extLst>
              <a:ext uri="{FF2B5EF4-FFF2-40B4-BE49-F238E27FC236}">
                <a16:creationId xmlns:a16="http://schemas.microsoft.com/office/drawing/2014/main" id="{1583E34E-93BB-E2DE-221E-9EEC8DFEE0DE}"/>
              </a:ext>
            </a:extLst>
          </p:cNvPr>
          <p:cNvGrpSpPr/>
          <p:nvPr/>
        </p:nvGrpSpPr>
        <p:grpSpPr>
          <a:xfrm>
            <a:off x="5129676" y="4491439"/>
            <a:ext cx="1932649" cy="249404"/>
            <a:chOff x="1597019" y="3639298"/>
            <a:chExt cx="1512867" cy="195232"/>
          </a:xfr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53" name="Google Shape;769;p39">
              <a:extLst>
                <a:ext uri="{FF2B5EF4-FFF2-40B4-BE49-F238E27FC236}">
                  <a16:creationId xmlns:a16="http://schemas.microsoft.com/office/drawing/2014/main" id="{AEB9FB8B-6647-A51D-C567-F9976F393F4D}"/>
                </a:ext>
              </a:extLst>
            </p:cNvPr>
            <p:cNvSpPr/>
            <p:nvPr/>
          </p:nvSpPr>
          <p:spPr>
            <a:xfrm>
              <a:off x="1597019" y="3639298"/>
              <a:ext cx="228748" cy="195232"/>
            </a:xfrm>
            <a:custGeom>
              <a:avLst/>
              <a:gdLst/>
              <a:ahLst/>
              <a:cxnLst/>
              <a:rect l="l" t="t" r="r" b="b"/>
              <a:pathLst>
                <a:path w="430" h="367" extrusionOk="0">
                  <a:moveTo>
                    <a:pt x="242" y="0"/>
                  </a:moveTo>
                  <a:cubicBezTo>
                    <a:pt x="81" y="0"/>
                    <a:pt x="1" y="201"/>
                    <a:pt x="121" y="308"/>
                  </a:cubicBezTo>
                  <a:cubicBezTo>
                    <a:pt x="157" y="348"/>
                    <a:pt x="203" y="366"/>
                    <a:pt x="249" y="366"/>
                  </a:cubicBezTo>
                  <a:cubicBezTo>
                    <a:pt x="340" y="366"/>
                    <a:pt x="429" y="295"/>
                    <a:pt x="429" y="188"/>
                  </a:cubicBezTo>
                  <a:cubicBezTo>
                    <a:pt x="429" y="81"/>
                    <a:pt x="349" y="0"/>
                    <a:pt x="24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770;p39">
              <a:extLst>
                <a:ext uri="{FF2B5EF4-FFF2-40B4-BE49-F238E27FC236}">
                  <a16:creationId xmlns:a16="http://schemas.microsoft.com/office/drawing/2014/main" id="{5A26E77D-B869-3AB4-4584-5D56B1B34C5E}"/>
                </a:ext>
              </a:extLst>
            </p:cNvPr>
            <p:cNvSpPr/>
            <p:nvPr/>
          </p:nvSpPr>
          <p:spPr>
            <a:xfrm>
              <a:off x="2025414" y="3639298"/>
              <a:ext cx="228216" cy="195232"/>
            </a:xfrm>
            <a:custGeom>
              <a:avLst/>
              <a:gdLst/>
              <a:ahLst/>
              <a:cxnLst/>
              <a:rect l="l" t="t" r="r" b="b"/>
              <a:pathLst>
                <a:path w="429" h="367" extrusionOk="0">
                  <a:moveTo>
                    <a:pt x="255" y="0"/>
                  </a:moveTo>
                  <a:cubicBezTo>
                    <a:pt x="94" y="0"/>
                    <a:pt x="1" y="201"/>
                    <a:pt x="121" y="308"/>
                  </a:cubicBezTo>
                  <a:cubicBezTo>
                    <a:pt x="161" y="348"/>
                    <a:pt x="209" y="366"/>
                    <a:pt x="255" y="366"/>
                  </a:cubicBezTo>
                  <a:cubicBezTo>
                    <a:pt x="346" y="366"/>
                    <a:pt x="429" y="295"/>
                    <a:pt x="429" y="188"/>
                  </a:cubicBezTo>
                  <a:cubicBezTo>
                    <a:pt x="429" y="81"/>
                    <a:pt x="349" y="0"/>
                    <a:pt x="25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771;p39">
              <a:extLst>
                <a:ext uri="{FF2B5EF4-FFF2-40B4-BE49-F238E27FC236}">
                  <a16:creationId xmlns:a16="http://schemas.microsoft.com/office/drawing/2014/main" id="{CAA25DF8-3D7D-C93B-5BE0-E3C96391EAFC}"/>
                </a:ext>
              </a:extLst>
            </p:cNvPr>
            <p:cNvSpPr/>
            <p:nvPr/>
          </p:nvSpPr>
          <p:spPr>
            <a:xfrm>
              <a:off x="2453276" y="3639298"/>
              <a:ext cx="228748" cy="195232"/>
            </a:xfrm>
            <a:custGeom>
              <a:avLst/>
              <a:gdLst/>
              <a:ahLst/>
              <a:cxnLst/>
              <a:rect l="l" t="t" r="r" b="b"/>
              <a:pathLst>
                <a:path w="430" h="367" extrusionOk="0">
                  <a:moveTo>
                    <a:pt x="242" y="0"/>
                  </a:moveTo>
                  <a:cubicBezTo>
                    <a:pt x="81" y="0"/>
                    <a:pt x="1" y="201"/>
                    <a:pt x="108" y="308"/>
                  </a:cubicBezTo>
                  <a:cubicBezTo>
                    <a:pt x="148" y="348"/>
                    <a:pt x="197" y="366"/>
                    <a:pt x="245" y="366"/>
                  </a:cubicBezTo>
                  <a:cubicBezTo>
                    <a:pt x="340" y="366"/>
                    <a:pt x="429" y="295"/>
                    <a:pt x="429" y="188"/>
                  </a:cubicBezTo>
                  <a:cubicBezTo>
                    <a:pt x="429" y="81"/>
                    <a:pt x="336" y="0"/>
                    <a:pt x="24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772;p39">
              <a:extLst>
                <a:ext uri="{FF2B5EF4-FFF2-40B4-BE49-F238E27FC236}">
                  <a16:creationId xmlns:a16="http://schemas.microsoft.com/office/drawing/2014/main" id="{A76731B1-C773-A23E-7178-30B33FC0EF4D}"/>
                </a:ext>
              </a:extLst>
            </p:cNvPr>
            <p:cNvSpPr/>
            <p:nvPr/>
          </p:nvSpPr>
          <p:spPr>
            <a:xfrm>
              <a:off x="2881670" y="3639298"/>
              <a:ext cx="228216" cy="195232"/>
            </a:xfrm>
            <a:custGeom>
              <a:avLst/>
              <a:gdLst/>
              <a:ahLst/>
              <a:cxnLst/>
              <a:rect l="l" t="t" r="r" b="b"/>
              <a:pathLst>
                <a:path w="429" h="367" extrusionOk="0">
                  <a:moveTo>
                    <a:pt x="255" y="0"/>
                  </a:moveTo>
                  <a:cubicBezTo>
                    <a:pt x="94" y="0"/>
                    <a:pt x="1" y="201"/>
                    <a:pt x="121" y="308"/>
                  </a:cubicBezTo>
                  <a:cubicBezTo>
                    <a:pt x="161" y="348"/>
                    <a:pt x="209" y="366"/>
                    <a:pt x="255" y="366"/>
                  </a:cubicBezTo>
                  <a:cubicBezTo>
                    <a:pt x="346" y="366"/>
                    <a:pt x="429" y="295"/>
                    <a:pt x="429" y="188"/>
                  </a:cubicBezTo>
                  <a:cubicBezTo>
                    <a:pt x="429" y="81"/>
                    <a:pt x="349" y="0"/>
                    <a:pt x="25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" name="Google Shape;773;p39">
            <a:extLst>
              <a:ext uri="{FF2B5EF4-FFF2-40B4-BE49-F238E27FC236}">
                <a16:creationId xmlns:a16="http://schemas.microsoft.com/office/drawing/2014/main" id="{8D34B0F8-05D6-AF2C-FDB7-AB8FF2B9C134}"/>
              </a:ext>
            </a:extLst>
          </p:cNvPr>
          <p:cNvGrpSpPr/>
          <p:nvPr/>
        </p:nvGrpSpPr>
        <p:grpSpPr>
          <a:xfrm>
            <a:off x="7956337" y="4491439"/>
            <a:ext cx="1932649" cy="249404"/>
            <a:chOff x="1597019" y="3639298"/>
            <a:chExt cx="1512867" cy="195232"/>
          </a:xfr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58" name="Google Shape;774;p39">
              <a:extLst>
                <a:ext uri="{FF2B5EF4-FFF2-40B4-BE49-F238E27FC236}">
                  <a16:creationId xmlns:a16="http://schemas.microsoft.com/office/drawing/2014/main" id="{22DEE332-97BB-47DF-BE9D-A66BB817F6A4}"/>
                </a:ext>
              </a:extLst>
            </p:cNvPr>
            <p:cNvSpPr/>
            <p:nvPr/>
          </p:nvSpPr>
          <p:spPr>
            <a:xfrm>
              <a:off x="1597019" y="3639298"/>
              <a:ext cx="228748" cy="195232"/>
            </a:xfrm>
            <a:custGeom>
              <a:avLst/>
              <a:gdLst/>
              <a:ahLst/>
              <a:cxnLst/>
              <a:rect l="l" t="t" r="r" b="b"/>
              <a:pathLst>
                <a:path w="430" h="367" extrusionOk="0">
                  <a:moveTo>
                    <a:pt x="242" y="0"/>
                  </a:moveTo>
                  <a:cubicBezTo>
                    <a:pt x="81" y="0"/>
                    <a:pt x="1" y="201"/>
                    <a:pt x="121" y="308"/>
                  </a:cubicBezTo>
                  <a:cubicBezTo>
                    <a:pt x="157" y="348"/>
                    <a:pt x="203" y="366"/>
                    <a:pt x="249" y="366"/>
                  </a:cubicBezTo>
                  <a:cubicBezTo>
                    <a:pt x="340" y="366"/>
                    <a:pt x="429" y="295"/>
                    <a:pt x="429" y="188"/>
                  </a:cubicBezTo>
                  <a:cubicBezTo>
                    <a:pt x="429" y="81"/>
                    <a:pt x="349" y="0"/>
                    <a:pt x="24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775;p39">
              <a:extLst>
                <a:ext uri="{FF2B5EF4-FFF2-40B4-BE49-F238E27FC236}">
                  <a16:creationId xmlns:a16="http://schemas.microsoft.com/office/drawing/2014/main" id="{83660429-A2A2-C862-0C0F-2E173E965F50}"/>
                </a:ext>
              </a:extLst>
            </p:cNvPr>
            <p:cNvSpPr/>
            <p:nvPr/>
          </p:nvSpPr>
          <p:spPr>
            <a:xfrm>
              <a:off x="2025414" y="3639298"/>
              <a:ext cx="228216" cy="195232"/>
            </a:xfrm>
            <a:custGeom>
              <a:avLst/>
              <a:gdLst/>
              <a:ahLst/>
              <a:cxnLst/>
              <a:rect l="l" t="t" r="r" b="b"/>
              <a:pathLst>
                <a:path w="429" h="367" extrusionOk="0">
                  <a:moveTo>
                    <a:pt x="255" y="0"/>
                  </a:moveTo>
                  <a:cubicBezTo>
                    <a:pt x="94" y="0"/>
                    <a:pt x="1" y="201"/>
                    <a:pt x="121" y="308"/>
                  </a:cubicBezTo>
                  <a:cubicBezTo>
                    <a:pt x="161" y="348"/>
                    <a:pt x="209" y="366"/>
                    <a:pt x="255" y="366"/>
                  </a:cubicBezTo>
                  <a:cubicBezTo>
                    <a:pt x="346" y="366"/>
                    <a:pt x="429" y="295"/>
                    <a:pt x="429" y="188"/>
                  </a:cubicBezTo>
                  <a:cubicBezTo>
                    <a:pt x="429" y="81"/>
                    <a:pt x="349" y="0"/>
                    <a:pt x="25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776;p39">
              <a:extLst>
                <a:ext uri="{FF2B5EF4-FFF2-40B4-BE49-F238E27FC236}">
                  <a16:creationId xmlns:a16="http://schemas.microsoft.com/office/drawing/2014/main" id="{8E0C4E22-E780-759E-A61B-A852B9965A17}"/>
                </a:ext>
              </a:extLst>
            </p:cNvPr>
            <p:cNvSpPr/>
            <p:nvPr/>
          </p:nvSpPr>
          <p:spPr>
            <a:xfrm>
              <a:off x="2453276" y="3639298"/>
              <a:ext cx="228748" cy="195232"/>
            </a:xfrm>
            <a:custGeom>
              <a:avLst/>
              <a:gdLst/>
              <a:ahLst/>
              <a:cxnLst/>
              <a:rect l="l" t="t" r="r" b="b"/>
              <a:pathLst>
                <a:path w="430" h="367" extrusionOk="0">
                  <a:moveTo>
                    <a:pt x="242" y="0"/>
                  </a:moveTo>
                  <a:cubicBezTo>
                    <a:pt x="81" y="0"/>
                    <a:pt x="1" y="201"/>
                    <a:pt x="108" y="308"/>
                  </a:cubicBezTo>
                  <a:cubicBezTo>
                    <a:pt x="148" y="348"/>
                    <a:pt x="197" y="366"/>
                    <a:pt x="245" y="366"/>
                  </a:cubicBezTo>
                  <a:cubicBezTo>
                    <a:pt x="340" y="366"/>
                    <a:pt x="429" y="295"/>
                    <a:pt x="429" y="188"/>
                  </a:cubicBezTo>
                  <a:cubicBezTo>
                    <a:pt x="429" y="81"/>
                    <a:pt x="336" y="0"/>
                    <a:pt x="24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777;p39">
              <a:extLst>
                <a:ext uri="{FF2B5EF4-FFF2-40B4-BE49-F238E27FC236}">
                  <a16:creationId xmlns:a16="http://schemas.microsoft.com/office/drawing/2014/main" id="{7DFF5135-CE04-DCCA-BE48-49B2F9CC884A}"/>
                </a:ext>
              </a:extLst>
            </p:cNvPr>
            <p:cNvSpPr/>
            <p:nvPr/>
          </p:nvSpPr>
          <p:spPr>
            <a:xfrm>
              <a:off x="2881670" y="3639298"/>
              <a:ext cx="228216" cy="195232"/>
            </a:xfrm>
            <a:custGeom>
              <a:avLst/>
              <a:gdLst/>
              <a:ahLst/>
              <a:cxnLst/>
              <a:rect l="l" t="t" r="r" b="b"/>
              <a:pathLst>
                <a:path w="429" h="367" extrusionOk="0">
                  <a:moveTo>
                    <a:pt x="255" y="0"/>
                  </a:moveTo>
                  <a:cubicBezTo>
                    <a:pt x="94" y="0"/>
                    <a:pt x="1" y="201"/>
                    <a:pt x="121" y="308"/>
                  </a:cubicBezTo>
                  <a:cubicBezTo>
                    <a:pt x="161" y="348"/>
                    <a:pt x="209" y="366"/>
                    <a:pt x="255" y="366"/>
                  </a:cubicBezTo>
                  <a:cubicBezTo>
                    <a:pt x="346" y="366"/>
                    <a:pt x="429" y="295"/>
                    <a:pt x="429" y="188"/>
                  </a:cubicBezTo>
                  <a:cubicBezTo>
                    <a:pt x="429" y="81"/>
                    <a:pt x="349" y="0"/>
                    <a:pt x="25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27470780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2" presetClass="entr" presetSubtype="2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2" presetClass="entr" presetSubtype="2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2" presetClass="entr" presetSubtype="2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812B99D4-3313-602D-BBFD-549B098EC398}"/>
              </a:ext>
            </a:extLst>
          </p:cNvPr>
          <p:cNvSpPr/>
          <p:nvPr/>
        </p:nvSpPr>
        <p:spPr>
          <a:xfrm>
            <a:off x="1502114" y="673207"/>
            <a:ext cx="9187771" cy="117779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rgbClr val="FFB361"/>
            </a:solidFill>
          </a:ln>
          <a:effectLst>
            <a:outerShdw blurRad="190500" dist="127000" dir="8100000" algn="tr" rotWithShape="0">
              <a:schemeClr val="tx1">
                <a:lumMod val="75000"/>
                <a:lumOff val="25000"/>
                <a:alpha val="10000"/>
              </a:schemeClr>
            </a:outerShdw>
          </a:effectLst>
        </p:spPr>
        <p:txBody>
          <a:bodyPr wrap="square" lIns="252000" tIns="72000" rIns="252000" bIns="180000">
            <a:spAutoFit/>
          </a:bodyPr>
          <a:lstStyle/>
          <a:p>
            <a:pPr algn="ctr" rtl="1"/>
            <a:r>
              <a:rPr lang="fa-IR" sz="6000" dirty="0">
                <a:solidFill>
                  <a:srgbClr val="144380"/>
                </a:solidFill>
                <a:cs typeface="B Mitra" panose="00000400000000000000" pitchFamily="2" charset="-78"/>
              </a:rPr>
              <a:t>سطوح بازتاب کننده (هوشمند) چیست؟</a:t>
            </a:r>
          </a:p>
        </p:txBody>
      </p:sp>
      <p:pic>
        <p:nvPicPr>
          <p:cNvPr id="17" name="Picture 16" descr="A blue point pointing at a white rectangular object&#10;&#10;Description automatically generated">
            <a:extLst>
              <a:ext uri="{FF2B5EF4-FFF2-40B4-BE49-F238E27FC236}">
                <a16:creationId xmlns:a16="http://schemas.microsoft.com/office/drawing/2014/main" id="{20E05DB9-4ED7-A81B-463B-94014B648A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3458" y="2299005"/>
            <a:ext cx="7047113" cy="351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82192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F131619-7C58-4EBB-BC54-852BEB6F989A}"/>
              </a:ext>
            </a:extLst>
          </p:cNvPr>
          <p:cNvSpPr/>
          <p:nvPr/>
        </p:nvSpPr>
        <p:spPr>
          <a:xfrm>
            <a:off x="5064001" y="131348"/>
            <a:ext cx="6986787" cy="641482"/>
          </a:xfrm>
          <a:prstGeom prst="roundRect">
            <a:avLst>
              <a:gd name="adj" fmla="val 8169"/>
            </a:avLst>
          </a:prstGeom>
          <a:solidFill>
            <a:srgbClr val="6D40FB"/>
          </a:solidFill>
          <a:ln w="13791" cap="flat">
            <a:noFill/>
            <a:prstDash val="solid"/>
            <a:miter/>
          </a:ln>
          <a:effectLst>
            <a:outerShdw blurRad="76200" dist="38100" dir="8100000" algn="tr" rotWithShape="0">
              <a:schemeClr val="bg1">
                <a:lumMod val="50000"/>
                <a:alpha val="40000"/>
              </a:schemeClr>
            </a:outerShdw>
          </a:effectLst>
        </p:spPr>
        <p:txBody>
          <a:bodyPr rtlCol="1" anchor="ctr"/>
          <a:lstStyle/>
          <a:p>
            <a:pPr lvl="0" algn="ctr">
              <a:buClr>
                <a:schemeClr val="dk1"/>
              </a:buClr>
              <a:buSzPts val="1100"/>
            </a:pPr>
            <a:r>
              <a:rPr lang="fa-IR" sz="32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ira Sans Extra Condensed Medium"/>
                <a:ea typeface="Fira Sans Extra Condensed Medium"/>
                <a:cs typeface="IRAN Sans" panose="020B0400000000000000" pitchFamily="34" charset="-78"/>
                <a:sym typeface="Fira Sans Extra Condensed Medium"/>
              </a:rPr>
              <a:t>کاربردهای اصلی سطوح بازتاب دهنده هوشمند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5189704-3482-F989-7EC4-7F68546FE750}"/>
              </a:ext>
            </a:extLst>
          </p:cNvPr>
          <p:cNvGrpSpPr/>
          <p:nvPr/>
        </p:nvGrpSpPr>
        <p:grpSpPr>
          <a:xfrm>
            <a:off x="10822145" y="5984290"/>
            <a:ext cx="1228643" cy="734400"/>
            <a:chOff x="10777357" y="158400"/>
            <a:chExt cx="1228643" cy="734400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F85AAAAA-4557-7988-4D5B-9A9EE0C46532}"/>
                </a:ext>
              </a:extLst>
            </p:cNvPr>
            <p:cNvSpPr/>
            <p:nvPr/>
          </p:nvSpPr>
          <p:spPr>
            <a:xfrm>
              <a:off x="10777357" y="326196"/>
              <a:ext cx="528849" cy="403893"/>
            </a:xfrm>
            <a:prstGeom prst="roundRect">
              <a:avLst>
                <a:gd name="adj" fmla="val 8169"/>
              </a:avLst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97000"/>
                  </a:schemeClr>
                </a:gs>
              </a:gsLst>
              <a:lin ang="8100000" scaled="1"/>
              <a:tileRect/>
            </a:gradFill>
            <a:ln w="13791" cap="flat">
              <a:noFill/>
              <a:prstDash val="solid"/>
              <a:miter/>
            </a:ln>
            <a:effectLst>
              <a:outerShdw blurRad="76200" dist="38100" dir="8100000" algn="tr" rotWithShape="0">
                <a:schemeClr val="bg1">
                  <a:lumMod val="50000"/>
                  <a:alpha val="40000"/>
                </a:schemeClr>
              </a:outerShdw>
            </a:effectLst>
          </p:spPr>
          <p:txBody>
            <a:bodyPr lIns="0" tIns="36000" rIns="54000" bIns="0" rtlCol="1" anchor="ctr"/>
            <a:lstStyle/>
            <a:p>
              <a:pPr algn="ctr"/>
              <a:r>
                <a:rPr lang="fa-IR" sz="2400" b="1">
                  <a:cs typeface="IRAN Sans" panose="020B0400000000000000" pitchFamily="34" charset="-78"/>
                </a:rPr>
                <a:t>3</a:t>
              </a: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404E035-3D80-6A36-1176-FAD9DB1A456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1271600" y="158400"/>
              <a:ext cx="734400" cy="734400"/>
              <a:chOff x="7069500" y="2728786"/>
              <a:chExt cx="1145658" cy="1145658"/>
            </a:xfrm>
          </p:grpSpPr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D92E46EE-3582-2032-C6F2-172D3DC4A1BE}"/>
                  </a:ext>
                </a:extLst>
              </p:cNvPr>
              <p:cNvSpPr/>
              <p:nvPr/>
            </p:nvSpPr>
            <p:spPr>
              <a:xfrm>
                <a:off x="7069500" y="2728786"/>
                <a:ext cx="1145658" cy="1145658"/>
              </a:xfrm>
              <a:prstGeom prst="roundRect">
                <a:avLst>
                  <a:gd name="adj" fmla="val 8169"/>
                </a:avLst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97000"/>
                    </a:schemeClr>
                  </a:gs>
                </a:gsLst>
                <a:lin ang="8100000" scaled="1"/>
                <a:tileRect/>
              </a:gradFill>
              <a:ln w="13791" cap="flat">
                <a:noFill/>
                <a:prstDash val="solid"/>
                <a:miter/>
              </a:ln>
              <a:effectLst>
                <a:outerShdw blurRad="76200" dist="38100" dir="8100000" algn="tr" rotWithShape="0">
                  <a:schemeClr val="bg1">
                    <a:lumMod val="50000"/>
                    <a:alpha val="40000"/>
                  </a:schemeClr>
                </a:outerShdw>
              </a:effectLst>
            </p:spPr>
            <p:txBody>
              <a:bodyPr rtlCol="1" anchor="ctr"/>
              <a:lstStyle/>
              <a:p>
                <a:endParaRPr lang="fa-IR"/>
              </a:p>
            </p:txBody>
          </p:sp>
          <p:grpSp>
            <p:nvGrpSpPr>
              <p:cNvPr id="9" name="Graphic 28">
                <a:extLst>
                  <a:ext uri="{FF2B5EF4-FFF2-40B4-BE49-F238E27FC236}">
                    <a16:creationId xmlns:a16="http://schemas.microsoft.com/office/drawing/2014/main" id="{82D837C8-56FA-8458-8AC7-3B61BFBB3E92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7212789" y="2941803"/>
                <a:ext cx="850517" cy="828000"/>
                <a:chOff x="6113086" y="794152"/>
                <a:chExt cx="513452" cy="499862"/>
              </a:xfrm>
              <a:solidFill>
                <a:schemeClr val="accent1"/>
              </a:solidFill>
            </p:grpSpPr>
            <p:sp>
              <p:nvSpPr>
                <p:cNvPr id="10" name="Freeform: Shape 9">
                  <a:extLst>
                    <a:ext uri="{FF2B5EF4-FFF2-40B4-BE49-F238E27FC236}">
                      <a16:creationId xmlns:a16="http://schemas.microsoft.com/office/drawing/2014/main" id="{B78BF276-5ABF-EED7-F7A9-72065A734C87}"/>
                    </a:ext>
                  </a:extLst>
                </p:cNvPr>
                <p:cNvSpPr/>
                <p:nvPr/>
              </p:nvSpPr>
              <p:spPr>
                <a:xfrm>
                  <a:off x="6140716" y="849951"/>
                  <a:ext cx="458371" cy="307981"/>
                </a:xfrm>
                <a:custGeom>
                  <a:avLst/>
                  <a:gdLst>
                    <a:gd name="connsiteX0" fmla="*/ 438302 w 458371"/>
                    <a:gd name="connsiteY0" fmla="*/ 307980 h 307981"/>
                    <a:gd name="connsiteX1" fmla="*/ 19890 w 458371"/>
                    <a:gd name="connsiteY1" fmla="*/ 307980 h 307981"/>
                    <a:gd name="connsiteX2" fmla="*/ 0 w 458371"/>
                    <a:gd name="connsiteY2" fmla="*/ 288090 h 307981"/>
                    <a:gd name="connsiteX3" fmla="*/ 0 w 458371"/>
                    <a:gd name="connsiteY3" fmla="*/ 19890 h 307981"/>
                    <a:gd name="connsiteX4" fmla="*/ 19890 w 458371"/>
                    <a:gd name="connsiteY4" fmla="*/ 0 h 307981"/>
                    <a:gd name="connsiteX5" fmla="*/ 438302 w 458371"/>
                    <a:gd name="connsiteY5" fmla="*/ 0 h 307981"/>
                    <a:gd name="connsiteX6" fmla="*/ 458372 w 458371"/>
                    <a:gd name="connsiteY6" fmla="*/ 19890 h 307981"/>
                    <a:gd name="connsiteX7" fmla="*/ 458372 w 458371"/>
                    <a:gd name="connsiteY7" fmla="*/ 19890 h 307981"/>
                    <a:gd name="connsiteX8" fmla="*/ 458372 w 458371"/>
                    <a:gd name="connsiteY8" fmla="*/ 288090 h 307981"/>
                    <a:gd name="connsiteX9" fmla="*/ 438483 w 458371"/>
                    <a:gd name="connsiteY9" fmla="*/ 307981 h 307981"/>
                    <a:gd name="connsiteX10" fmla="*/ 438302 w 458371"/>
                    <a:gd name="connsiteY10" fmla="*/ 307980 h 307981"/>
                    <a:gd name="connsiteX11" fmla="*/ 19890 w 458371"/>
                    <a:gd name="connsiteY11" fmla="*/ 9000 h 307981"/>
                    <a:gd name="connsiteX12" fmla="*/ 9000 w 458371"/>
                    <a:gd name="connsiteY12" fmla="*/ 19890 h 307981"/>
                    <a:gd name="connsiteX13" fmla="*/ 9000 w 458371"/>
                    <a:gd name="connsiteY13" fmla="*/ 288090 h 307981"/>
                    <a:gd name="connsiteX14" fmla="*/ 19890 w 458371"/>
                    <a:gd name="connsiteY14" fmla="*/ 298980 h 307981"/>
                    <a:gd name="connsiteX15" fmla="*/ 438302 w 458371"/>
                    <a:gd name="connsiteY15" fmla="*/ 298980 h 307981"/>
                    <a:gd name="connsiteX16" fmla="*/ 449370 w 458371"/>
                    <a:gd name="connsiteY16" fmla="*/ 288272 h 307981"/>
                    <a:gd name="connsiteX17" fmla="*/ 449372 w 458371"/>
                    <a:gd name="connsiteY17" fmla="*/ 288090 h 307981"/>
                    <a:gd name="connsiteX18" fmla="*/ 449372 w 458371"/>
                    <a:gd name="connsiteY18" fmla="*/ 19890 h 307981"/>
                    <a:gd name="connsiteX19" fmla="*/ 438303 w 458371"/>
                    <a:gd name="connsiteY19" fmla="*/ 9000 h 307981"/>
                    <a:gd name="connsiteX20" fmla="*/ 438302 w 458371"/>
                    <a:gd name="connsiteY20" fmla="*/ 9000 h 3079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458371" h="307981">
                      <a:moveTo>
                        <a:pt x="438302" y="307980"/>
                      </a:moveTo>
                      <a:lnTo>
                        <a:pt x="19890" y="307980"/>
                      </a:lnTo>
                      <a:cubicBezTo>
                        <a:pt x="8905" y="307980"/>
                        <a:pt x="0" y="299075"/>
                        <a:pt x="0" y="288090"/>
                      </a:cubicBezTo>
                      <a:lnTo>
                        <a:pt x="0" y="19890"/>
                      </a:lnTo>
                      <a:cubicBezTo>
                        <a:pt x="49" y="8926"/>
                        <a:pt x="8926" y="50"/>
                        <a:pt x="19890" y="0"/>
                      </a:cubicBezTo>
                      <a:lnTo>
                        <a:pt x="438302" y="0"/>
                      </a:lnTo>
                      <a:cubicBezTo>
                        <a:pt x="449337" y="-50"/>
                        <a:pt x="458322" y="8855"/>
                        <a:pt x="458372" y="19890"/>
                      </a:cubicBezTo>
                      <a:cubicBezTo>
                        <a:pt x="458372" y="19890"/>
                        <a:pt x="458372" y="19890"/>
                        <a:pt x="458372" y="19890"/>
                      </a:cubicBezTo>
                      <a:lnTo>
                        <a:pt x="458372" y="288090"/>
                      </a:lnTo>
                      <a:cubicBezTo>
                        <a:pt x="458372" y="299075"/>
                        <a:pt x="449467" y="307980"/>
                        <a:pt x="438483" y="307981"/>
                      </a:cubicBezTo>
                      <a:cubicBezTo>
                        <a:pt x="438422" y="307981"/>
                        <a:pt x="438362" y="307981"/>
                        <a:pt x="438302" y="307980"/>
                      </a:cubicBezTo>
                      <a:close/>
                      <a:moveTo>
                        <a:pt x="19890" y="9000"/>
                      </a:moveTo>
                      <a:cubicBezTo>
                        <a:pt x="13876" y="9000"/>
                        <a:pt x="9000" y="13876"/>
                        <a:pt x="9000" y="19890"/>
                      </a:cubicBezTo>
                      <a:lnTo>
                        <a:pt x="9000" y="288090"/>
                      </a:lnTo>
                      <a:cubicBezTo>
                        <a:pt x="9000" y="294105"/>
                        <a:pt x="13876" y="298980"/>
                        <a:pt x="19890" y="298980"/>
                      </a:cubicBezTo>
                      <a:lnTo>
                        <a:pt x="438302" y="298980"/>
                      </a:lnTo>
                      <a:cubicBezTo>
                        <a:pt x="444316" y="299079"/>
                        <a:pt x="449271" y="294285"/>
                        <a:pt x="449370" y="288272"/>
                      </a:cubicBezTo>
                      <a:cubicBezTo>
                        <a:pt x="449371" y="288211"/>
                        <a:pt x="449372" y="288151"/>
                        <a:pt x="449372" y="288090"/>
                      </a:cubicBezTo>
                      <a:lnTo>
                        <a:pt x="449372" y="19890"/>
                      </a:lnTo>
                      <a:cubicBezTo>
                        <a:pt x="449322" y="13826"/>
                        <a:pt x="444366" y="8951"/>
                        <a:pt x="438303" y="9000"/>
                      </a:cubicBezTo>
                      <a:cubicBezTo>
                        <a:pt x="438303" y="9000"/>
                        <a:pt x="438302" y="9000"/>
                        <a:pt x="438302" y="9000"/>
                      </a:cubicBezTo>
                      <a:close/>
                    </a:path>
                  </a:pathLst>
                </a:custGeom>
                <a:solidFill>
                  <a:srgbClr val="6745FF"/>
                </a:solidFill>
                <a:ln w="8857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endParaRPr lang="fa-IR"/>
                </a:p>
              </p:txBody>
            </p:sp>
            <p:sp>
              <p:nvSpPr>
                <p:cNvPr id="11" name="Freeform: Shape 10">
                  <a:extLst>
                    <a:ext uri="{FF2B5EF4-FFF2-40B4-BE49-F238E27FC236}">
                      <a16:creationId xmlns:a16="http://schemas.microsoft.com/office/drawing/2014/main" id="{3D62C21F-8BFD-5220-8657-B1A8EF786E80}"/>
                    </a:ext>
                  </a:extLst>
                </p:cNvPr>
                <p:cNvSpPr/>
                <p:nvPr/>
              </p:nvSpPr>
              <p:spPr>
                <a:xfrm>
                  <a:off x="6365266" y="794152"/>
                  <a:ext cx="9000" cy="41399"/>
                </a:xfrm>
                <a:custGeom>
                  <a:avLst/>
                  <a:gdLst>
                    <a:gd name="connsiteX0" fmla="*/ 4500 w 9000"/>
                    <a:gd name="connsiteY0" fmla="*/ 41400 h 41399"/>
                    <a:gd name="connsiteX1" fmla="*/ 0 w 9000"/>
                    <a:gd name="connsiteY1" fmla="*/ 36900 h 41399"/>
                    <a:gd name="connsiteX2" fmla="*/ 0 w 9000"/>
                    <a:gd name="connsiteY2" fmla="*/ 4500 h 41399"/>
                    <a:gd name="connsiteX3" fmla="*/ 4500 w 9000"/>
                    <a:gd name="connsiteY3" fmla="*/ 0 h 41399"/>
                    <a:gd name="connsiteX4" fmla="*/ 9000 w 9000"/>
                    <a:gd name="connsiteY4" fmla="*/ 4500 h 41399"/>
                    <a:gd name="connsiteX5" fmla="*/ 9000 w 9000"/>
                    <a:gd name="connsiteY5" fmla="*/ 36900 h 41399"/>
                    <a:gd name="connsiteX6" fmla="*/ 4500 w 9000"/>
                    <a:gd name="connsiteY6" fmla="*/ 41400 h 413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9000" h="41399">
                      <a:moveTo>
                        <a:pt x="4500" y="41400"/>
                      </a:moveTo>
                      <a:cubicBezTo>
                        <a:pt x="2015" y="41400"/>
                        <a:pt x="0" y="39385"/>
                        <a:pt x="0" y="36900"/>
                      </a:cubicBezTo>
                      <a:lnTo>
                        <a:pt x="0" y="4500"/>
                      </a:lnTo>
                      <a:cubicBezTo>
                        <a:pt x="0" y="2015"/>
                        <a:pt x="2015" y="0"/>
                        <a:pt x="4500" y="0"/>
                      </a:cubicBezTo>
                      <a:cubicBezTo>
                        <a:pt x="6985" y="0"/>
                        <a:pt x="9000" y="2015"/>
                        <a:pt x="9000" y="4500"/>
                      </a:cubicBezTo>
                      <a:lnTo>
                        <a:pt x="9000" y="36900"/>
                      </a:lnTo>
                      <a:cubicBezTo>
                        <a:pt x="9000" y="39385"/>
                        <a:pt x="6985" y="41400"/>
                        <a:pt x="4500" y="41400"/>
                      </a:cubicBezTo>
                      <a:close/>
                    </a:path>
                  </a:pathLst>
                </a:custGeom>
                <a:solidFill>
                  <a:srgbClr val="6745FF"/>
                </a:solidFill>
                <a:ln w="8857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endParaRPr lang="fa-IR"/>
                </a:p>
              </p:txBody>
            </p:sp>
            <p:sp>
              <p:nvSpPr>
                <p:cNvPr id="12" name="Freeform: Shape 11">
                  <a:extLst>
                    <a:ext uri="{FF2B5EF4-FFF2-40B4-BE49-F238E27FC236}">
                      <a16:creationId xmlns:a16="http://schemas.microsoft.com/office/drawing/2014/main" id="{F7A139D0-B329-F6D2-4DD9-6D12E744B3EF}"/>
                    </a:ext>
                  </a:extLst>
                </p:cNvPr>
                <p:cNvSpPr/>
                <p:nvPr/>
              </p:nvSpPr>
              <p:spPr>
                <a:xfrm>
                  <a:off x="6113086" y="825832"/>
                  <a:ext cx="513452" cy="42750"/>
                </a:xfrm>
                <a:custGeom>
                  <a:avLst/>
                  <a:gdLst>
                    <a:gd name="connsiteX0" fmla="*/ 494192 w 513452"/>
                    <a:gd name="connsiteY0" fmla="*/ 0 h 42750"/>
                    <a:gd name="connsiteX1" fmla="*/ 513452 w 513452"/>
                    <a:gd name="connsiteY1" fmla="*/ 19260 h 42750"/>
                    <a:gd name="connsiteX2" fmla="*/ 513452 w 513452"/>
                    <a:gd name="connsiteY2" fmla="*/ 23490 h 42750"/>
                    <a:gd name="connsiteX3" fmla="*/ 494192 w 513452"/>
                    <a:gd name="connsiteY3" fmla="*/ 42750 h 42750"/>
                    <a:gd name="connsiteX4" fmla="*/ 19260 w 513452"/>
                    <a:gd name="connsiteY4" fmla="*/ 42750 h 42750"/>
                    <a:gd name="connsiteX5" fmla="*/ 0 w 513452"/>
                    <a:gd name="connsiteY5" fmla="*/ 23490 h 42750"/>
                    <a:gd name="connsiteX6" fmla="*/ 0 w 513452"/>
                    <a:gd name="connsiteY6" fmla="*/ 19260 h 42750"/>
                    <a:gd name="connsiteX7" fmla="*/ 19260 w 513452"/>
                    <a:gd name="connsiteY7" fmla="*/ 0 h 427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13452" h="42750">
                      <a:moveTo>
                        <a:pt x="494192" y="0"/>
                      </a:moveTo>
                      <a:cubicBezTo>
                        <a:pt x="504829" y="0"/>
                        <a:pt x="513452" y="8623"/>
                        <a:pt x="513452" y="19260"/>
                      </a:cubicBezTo>
                      <a:lnTo>
                        <a:pt x="513452" y="23490"/>
                      </a:lnTo>
                      <a:cubicBezTo>
                        <a:pt x="513452" y="34127"/>
                        <a:pt x="504829" y="42750"/>
                        <a:pt x="494192" y="42750"/>
                      </a:cubicBezTo>
                      <a:lnTo>
                        <a:pt x="19260" y="42750"/>
                      </a:lnTo>
                      <a:cubicBezTo>
                        <a:pt x="8623" y="42750"/>
                        <a:pt x="0" y="34127"/>
                        <a:pt x="0" y="23490"/>
                      </a:cubicBezTo>
                      <a:lnTo>
                        <a:pt x="0" y="19260"/>
                      </a:lnTo>
                      <a:cubicBezTo>
                        <a:pt x="0" y="8623"/>
                        <a:pt x="8623" y="0"/>
                        <a:pt x="19260" y="0"/>
                      </a:cubicBezTo>
                      <a:close/>
                    </a:path>
                  </a:pathLst>
                </a:custGeom>
                <a:solidFill>
                  <a:srgbClr val="FFB361"/>
                </a:solidFill>
                <a:ln w="8857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endParaRPr lang="fa-IR"/>
                </a:p>
              </p:txBody>
            </p:sp>
            <p:sp>
              <p:nvSpPr>
                <p:cNvPr id="13" name="Freeform: Shape 12">
                  <a:extLst>
                    <a:ext uri="{FF2B5EF4-FFF2-40B4-BE49-F238E27FC236}">
                      <a16:creationId xmlns:a16="http://schemas.microsoft.com/office/drawing/2014/main" id="{7EAAF997-00E1-9870-D6E8-368AD3D33A6A}"/>
                    </a:ext>
                  </a:extLst>
                </p:cNvPr>
                <p:cNvSpPr/>
                <p:nvPr/>
              </p:nvSpPr>
              <p:spPr>
                <a:xfrm>
                  <a:off x="6305349" y="1148931"/>
                  <a:ext cx="68737" cy="145082"/>
                </a:xfrm>
                <a:custGeom>
                  <a:avLst/>
                  <a:gdLst>
                    <a:gd name="connsiteX0" fmla="*/ 4478 w 68737"/>
                    <a:gd name="connsiteY0" fmla="*/ 145080 h 145082"/>
                    <a:gd name="connsiteX1" fmla="*/ 968 w 68737"/>
                    <a:gd name="connsiteY1" fmla="*/ 143370 h 145082"/>
                    <a:gd name="connsiteX2" fmla="*/ 1688 w 68737"/>
                    <a:gd name="connsiteY2" fmla="*/ 137070 h 145082"/>
                    <a:gd name="connsiteX3" fmla="*/ 59738 w 68737"/>
                    <a:gd name="connsiteY3" fmla="*/ 89910 h 145082"/>
                    <a:gd name="connsiteX4" fmla="*/ 59738 w 68737"/>
                    <a:gd name="connsiteY4" fmla="*/ 4500 h 145082"/>
                    <a:gd name="connsiteX5" fmla="*/ 64238 w 68737"/>
                    <a:gd name="connsiteY5" fmla="*/ 0 h 145082"/>
                    <a:gd name="connsiteX6" fmla="*/ 68738 w 68737"/>
                    <a:gd name="connsiteY6" fmla="*/ 4500 h 145082"/>
                    <a:gd name="connsiteX7" fmla="*/ 68738 w 68737"/>
                    <a:gd name="connsiteY7" fmla="*/ 94500 h 145082"/>
                    <a:gd name="connsiteX8" fmla="*/ 7088 w 68737"/>
                    <a:gd name="connsiteY8" fmla="*/ 144360 h 145082"/>
                    <a:gd name="connsiteX9" fmla="*/ 4478 w 68737"/>
                    <a:gd name="connsiteY9" fmla="*/ 145080 h 1450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68737" h="145082">
                      <a:moveTo>
                        <a:pt x="4478" y="145080"/>
                      </a:moveTo>
                      <a:cubicBezTo>
                        <a:pt x="3102" y="145102"/>
                        <a:pt x="1798" y="144466"/>
                        <a:pt x="968" y="143370"/>
                      </a:cubicBezTo>
                      <a:cubicBezTo>
                        <a:pt x="-564" y="141429"/>
                        <a:pt x="-243" y="138615"/>
                        <a:pt x="1688" y="137070"/>
                      </a:cubicBezTo>
                      <a:lnTo>
                        <a:pt x="59738" y="89910"/>
                      </a:lnTo>
                      <a:lnTo>
                        <a:pt x="59738" y="4500"/>
                      </a:lnTo>
                      <a:cubicBezTo>
                        <a:pt x="59738" y="2015"/>
                        <a:pt x="61753" y="0"/>
                        <a:pt x="64238" y="0"/>
                      </a:cubicBezTo>
                      <a:cubicBezTo>
                        <a:pt x="66723" y="0"/>
                        <a:pt x="68738" y="2015"/>
                        <a:pt x="68738" y="4500"/>
                      </a:cubicBezTo>
                      <a:lnTo>
                        <a:pt x="68738" y="94500"/>
                      </a:lnTo>
                      <a:lnTo>
                        <a:pt x="7088" y="144360"/>
                      </a:lnTo>
                      <a:cubicBezTo>
                        <a:pt x="6310" y="144857"/>
                        <a:pt x="5400" y="145108"/>
                        <a:pt x="4478" y="145080"/>
                      </a:cubicBezTo>
                      <a:close/>
                    </a:path>
                  </a:pathLst>
                </a:custGeom>
                <a:solidFill>
                  <a:srgbClr val="6745FF"/>
                </a:solidFill>
                <a:ln w="8857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endParaRPr lang="fa-IR"/>
                </a:p>
              </p:txBody>
            </p:sp>
            <p:sp>
              <p:nvSpPr>
                <p:cNvPr id="14" name="Freeform: Shape 13">
                  <a:extLst>
                    <a:ext uri="{FF2B5EF4-FFF2-40B4-BE49-F238E27FC236}">
                      <a16:creationId xmlns:a16="http://schemas.microsoft.com/office/drawing/2014/main" id="{9133BDA0-6E73-6895-D0A1-8839D31C7CBC}"/>
                    </a:ext>
                  </a:extLst>
                </p:cNvPr>
                <p:cNvSpPr/>
                <p:nvPr/>
              </p:nvSpPr>
              <p:spPr>
                <a:xfrm>
                  <a:off x="6365531" y="1236266"/>
                  <a:ext cx="70779" cy="57747"/>
                </a:xfrm>
                <a:custGeom>
                  <a:avLst/>
                  <a:gdLst>
                    <a:gd name="connsiteX0" fmla="*/ 66336 w 70779"/>
                    <a:gd name="connsiteY0" fmla="*/ 57746 h 57747"/>
                    <a:gd name="connsiteX1" fmla="*/ 63546 w 70779"/>
                    <a:gd name="connsiteY1" fmla="*/ 56756 h 57747"/>
                    <a:gd name="connsiteX2" fmla="*/ 1535 w 70779"/>
                    <a:gd name="connsiteY2" fmla="*/ 7886 h 57747"/>
                    <a:gd name="connsiteX3" fmla="*/ 1114 w 70779"/>
                    <a:gd name="connsiteY3" fmla="*/ 1535 h 57747"/>
                    <a:gd name="connsiteX4" fmla="*/ 7025 w 70779"/>
                    <a:gd name="connsiteY4" fmla="*/ 776 h 57747"/>
                    <a:gd name="connsiteX5" fmla="*/ 69036 w 70779"/>
                    <a:gd name="connsiteY5" fmla="*/ 49376 h 57747"/>
                    <a:gd name="connsiteX6" fmla="*/ 69846 w 70779"/>
                    <a:gd name="connsiteY6" fmla="*/ 55676 h 57747"/>
                    <a:gd name="connsiteX7" fmla="*/ 66336 w 70779"/>
                    <a:gd name="connsiteY7" fmla="*/ 57746 h 577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70779" h="57747">
                      <a:moveTo>
                        <a:pt x="66336" y="57746"/>
                      </a:moveTo>
                      <a:cubicBezTo>
                        <a:pt x="65314" y="57780"/>
                        <a:pt x="64317" y="57426"/>
                        <a:pt x="63546" y="56756"/>
                      </a:cubicBezTo>
                      <a:lnTo>
                        <a:pt x="1535" y="7886"/>
                      </a:lnTo>
                      <a:cubicBezTo>
                        <a:pt x="-334" y="6248"/>
                        <a:pt x="-523" y="3405"/>
                        <a:pt x="1114" y="1535"/>
                      </a:cubicBezTo>
                      <a:cubicBezTo>
                        <a:pt x="2611" y="-173"/>
                        <a:pt x="5145" y="-499"/>
                        <a:pt x="7025" y="776"/>
                      </a:cubicBezTo>
                      <a:lnTo>
                        <a:pt x="69036" y="49376"/>
                      </a:lnTo>
                      <a:cubicBezTo>
                        <a:pt x="70995" y="50894"/>
                        <a:pt x="71357" y="53711"/>
                        <a:pt x="69846" y="55676"/>
                      </a:cubicBezTo>
                      <a:cubicBezTo>
                        <a:pt x="69054" y="56865"/>
                        <a:pt x="67760" y="57628"/>
                        <a:pt x="66336" y="57746"/>
                      </a:cubicBezTo>
                      <a:close/>
                    </a:path>
                  </a:pathLst>
                </a:custGeom>
                <a:solidFill>
                  <a:srgbClr val="6745FF"/>
                </a:solidFill>
                <a:ln w="8857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endParaRPr lang="fa-IR"/>
                </a:p>
              </p:txBody>
            </p:sp>
            <p:sp>
              <p:nvSpPr>
                <p:cNvPr id="15" name="Freeform: Shape 14">
                  <a:extLst>
                    <a:ext uri="{FF2B5EF4-FFF2-40B4-BE49-F238E27FC236}">
                      <a16:creationId xmlns:a16="http://schemas.microsoft.com/office/drawing/2014/main" id="{EF1E23C4-7963-BC0C-21B8-4C1DBA05EED6}"/>
                    </a:ext>
                  </a:extLst>
                </p:cNvPr>
                <p:cNvSpPr/>
                <p:nvPr/>
              </p:nvSpPr>
              <p:spPr>
                <a:xfrm>
                  <a:off x="6176693" y="907462"/>
                  <a:ext cx="69962" cy="71641"/>
                </a:xfrm>
                <a:custGeom>
                  <a:avLst/>
                  <a:gdLst>
                    <a:gd name="connsiteX0" fmla="*/ 68063 w 69962"/>
                    <a:gd name="connsiteY0" fmla="*/ 42570 h 71641"/>
                    <a:gd name="connsiteX1" fmla="*/ 62933 w 69962"/>
                    <a:gd name="connsiteY1" fmla="*/ 39690 h 71641"/>
                    <a:gd name="connsiteX2" fmla="*/ 62483 w 69962"/>
                    <a:gd name="connsiteY2" fmla="*/ 38790 h 71641"/>
                    <a:gd name="connsiteX3" fmla="*/ 62483 w 69962"/>
                    <a:gd name="connsiteY3" fmla="*/ 36000 h 71641"/>
                    <a:gd name="connsiteX4" fmla="*/ 62393 w 69962"/>
                    <a:gd name="connsiteY4" fmla="*/ 30690 h 71641"/>
                    <a:gd name="connsiteX5" fmla="*/ 62393 w 69962"/>
                    <a:gd name="connsiteY5" fmla="*/ 29790 h 71641"/>
                    <a:gd name="connsiteX6" fmla="*/ 66713 w 69962"/>
                    <a:gd name="connsiteY6" fmla="*/ 27270 h 71641"/>
                    <a:gd name="connsiteX7" fmla="*/ 68153 w 69962"/>
                    <a:gd name="connsiteY7" fmla="*/ 22140 h 71641"/>
                    <a:gd name="connsiteX8" fmla="*/ 62393 w 69962"/>
                    <a:gd name="connsiteY8" fmla="*/ 11970 h 71641"/>
                    <a:gd name="connsiteX9" fmla="*/ 57510 w 69962"/>
                    <a:gd name="connsiteY9" fmla="*/ 10529 h 71641"/>
                    <a:gd name="connsiteX10" fmla="*/ 57353 w 69962"/>
                    <a:gd name="connsiteY10" fmla="*/ 10620 h 71641"/>
                    <a:gd name="connsiteX11" fmla="*/ 52583 w 69962"/>
                    <a:gd name="connsiteY11" fmla="*/ 13320 h 71641"/>
                    <a:gd name="connsiteX12" fmla="*/ 51593 w 69962"/>
                    <a:gd name="connsiteY12" fmla="*/ 13320 h 71641"/>
                    <a:gd name="connsiteX13" fmla="*/ 44393 w 69962"/>
                    <a:gd name="connsiteY13" fmla="*/ 9090 h 71641"/>
                    <a:gd name="connsiteX14" fmla="*/ 43763 w 69962"/>
                    <a:gd name="connsiteY14" fmla="*/ 8280 h 71641"/>
                    <a:gd name="connsiteX15" fmla="*/ 43763 w 69962"/>
                    <a:gd name="connsiteY15" fmla="*/ 3690 h 71641"/>
                    <a:gd name="connsiteX16" fmla="*/ 40073 w 69962"/>
                    <a:gd name="connsiteY16" fmla="*/ 0 h 71641"/>
                    <a:gd name="connsiteX17" fmla="*/ 27833 w 69962"/>
                    <a:gd name="connsiteY17" fmla="*/ 0 h 71641"/>
                    <a:gd name="connsiteX18" fmla="*/ 24143 w 69962"/>
                    <a:gd name="connsiteY18" fmla="*/ 3690 h 71641"/>
                    <a:gd name="connsiteX19" fmla="*/ 24143 w 69962"/>
                    <a:gd name="connsiteY19" fmla="*/ 8010 h 71641"/>
                    <a:gd name="connsiteX20" fmla="*/ 23603 w 69962"/>
                    <a:gd name="connsiteY20" fmla="*/ 8820 h 71641"/>
                    <a:gd name="connsiteX21" fmla="*/ 15233 w 69962"/>
                    <a:gd name="connsiteY21" fmla="*/ 13770 h 71641"/>
                    <a:gd name="connsiteX22" fmla="*/ 14243 w 69962"/>
                    <a:gd name="connsiteY22" fmla="*/ 13770 h 71641"/>
                    <a:gd name="connsiteX23" fmla="*/ 11543 w 69962"/>
                    <a:gd name="connsiteY23" fmla="*/ 12690 h 71641"/>
                    <a:gd name="connsiteX24" fmla="*/ 6594 w 69962"/>
                    <a:gd name="connsiteY24" fmla="*/ 13883 h 71641"/>
                    <a:gd name="connsiteX25" fmla="*/ 6503 w 69962"/>
                    <a:gd name="connsiteY25" fmla="*/ 14040 h 71641"/>
                    <a:gd name="connsiteX26" fmla="*/ 473 w 69962"/>
                    <a:gd name="connsiteY26" fmla="*/ 24390 h 71641"/>
                    <a:gd name="connsiteX27" fmla="*/ 1884 w 69962"/>
                    <a:gd name="connsiteY27" fmla="*/ 29414 h 71641"/>
                    <a:gd name="connsiteX28" fmla="*/ 1913 w 69962"/>
                    <a:gd name="connsiteY28" fmla="*/ 29430 h 71641"/>
                    <a:gd name="connsiteX29" fmla="*/ 4883 w 69962"/>
                    <a:gd name="connsiteY29" fmla="*/ 31140 h 71641"/>
                    <a:gd name="connsiteX30" fmla="*/ 4883 w 69962"/>
                    <a:gd name="connsiteY30" fmla="*/ 32130 h 71641"/>
                    <a:gd name="connsiteX31" fmla="*/ 4883 w 69962"/>
                    <a:gd name="connsiteY31" fmla="*/ 42300 h 71641"/>
                    <a:gd name="connsiteX32" fmla="*/ 4883 w 69962"/>
                    <a:gd name="connsiteY32" fmla="*/ 43290 h 71641"/>
                    <a:gd name="connsiteX33" fmla="*/ 2543 w 69962"/>
                    <a:gd name="connsiteY33" fmla="*/ 44640 h 71641"/>
                    <a:gd name="connsiteX34" fmla="*/ 1193 w 69962"/>
                    <a:gd name="connsiteY34" fmla="*/ 49770 h 71641"/>
                    <a:gd name="connsiteX35" fmla="*/ 7133 w 69962"/>
                    <a:gd name="connsiteY35" fmla="*/ 60030 h 71641"/>
                    <a:gd name="connsiteX36" fmla="*/ 12157 w 69962"/>
                    <a:gd name="connsiteY36" fmla="*/ 61442 h 71641"/>
                    <a:gd name="connsiteX37" fmla="*/ 12263 w 69962"/>
                    <a:gd name="connsiteY37" fmla="*/ 61380 h 71641"/>
                    <a:gd name="connsiteX38" fmla="*/ 15683 w 69962"/>
                    <a:gd name="connsiteY38" fmla="*/ 59400 h 71641"/>
                    <a:gd name="connsiteX39" fmla="*/ 16673 w 69962"/>
                    <a:gd name="connsiteY39" fmla="*/ 59400 h 71641"/>
                    <a:gd name="connsiteX40" fmla="*/ 25673 w 69962"/>
                    <a:gd name="connsiteY40" fmla="*/ 63540 h 71641"/>
                    <a:gd name="connsiteX41" fmla="*/ 26393 w 69962"/>
                    <a:gd name="connsiteY41" fmla="*/ 64440 h 71641"/>
                    <a:gd name="connsiteX42" fmla="*/ 26393 w 69962"/>
                    <a:gd name="connsiteY42" fmla="*/ 67950 h 71641"/>
                    <a:gd name="connsiteX43" fmla="*/ 30083 w 69962"/>
                    <a:gd name="connsiteY43" fmla="*/ 71640 h 71641"/>
                    <a:gd name="connsiteX44" fmla="*/ 41963 w 69962"/>
                    <a:gd name="connsiteY44" fmla="*/ 71640 h 71641"/>
                    <a:gd name="connsiteX45" fmla="*/ 45742 w 69962"/>
                    <a:gd name="connsiteY45" fmla="*/ 68041 h 71641"/>
                    <a:gd name="connsiteX46" fmla="*/ 45743 w 69962"/>
                    <a:gd name="connsiteY46" fmla="*/ 67950 h 71641"/>
                    <a:gd name="connsiteX47" fmla="*/ 45743 w 69962"/>
                    <a:gd name="connsiteY47" fmla="*/ 62640 h 71641"/>
                    <a:gd name="connsiteX48" fmla="*/ 46193 w 69962"/>
                    <a:gd name="connsiteY48" fmla="*/ 61830 h 71641"/>
                    <a:gd name="connsiteX49" fmla="*/ 53213 w 69962"/>
                    <a:gd name="connsiteY49" fmla="*/ 57150 h 71641"/>
                    <a:gd name="connsiteX50" fmla="*/ 54293 w 69962"/>
                    <a:gd name="connsiteY50" fmla="*/ 57150 h 71641"/>
                    <a:gd name="connsiteX51" fmla="*/ 58343 w 69962"/>
                    <a:gd name="connsiteY51" fmla="*/ 59490 h 71641"/>
                    <a:gd name="connsiteX52" fmla="*/ 63292 w 69962"/>
                    <a:gd name="connsiteY52" fmla="*/ 58297 h 71641"/>
                    <a:gd name="connsiteX53" fmla="*/ 63383 w 69962"/>
                    <a:gd name="connsiteY53" fmla="*/ 58140 h 71641"/>
                    <a:gd name="connsiteX54" fmla="*/ 69323 w 69962"/>
                    <a:gd name="connsiteY54" fmla="*/ 47790 h 71641"/>
                    <a:gd name="connsiteX55" fmla="*/ 68410 w 69962"/>
                    <a:gd name="connsiteY55" fmla="*/ 42782 h 71641"/>
                    <a:gd name="connsiteX56" fmla="*/ 68063 w 69962"/>
                    <a:gd name="connsiteY56" fmla="*/ 42570 h 71641"/>
                    <a:gd name="connsiteX57" fmla="*/ 35393 w 69962"/>
                    <a:gd name="connsiteY57" fmla="*/ 50040 h 71641"/>
                    <a:gd name="connsiteX58" fmla="*/ 21263 w 69962"/>
                    <a:gd name="connsiteY58" fmla="*/ 35910 h 71641"/>
                    <a:gd name="connsiteX59" fmla="*/ 35393 w 69962"/>
                    <a:gd name="connsiteY59" fmla="*/ 21780 h 71641"/>
                    <a:gd name="connsiteX60" fmla="*/ 49523 w 69962"/>
                    <a:gd name="connsiteY60" fmla="*/ 35910 h 71641"/>
                    <a:gd name="connsiteX61" fmla="*/ 35574 w 69962"/>
                    <a:gd name="connsiteY61" fmla="*/ 50040 h 71641"/>
                    <a:gd name="connsiteX62" fmla="*/ 35393 w 69962"/>
                    <a:gd name="connsiteY62" fmla="*/ 50040 h 716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</a:cxnLst>
                  <a:rect l="l" t="t" r="r" b="b"/>
                  <a:pathLst>
                    <a:path w="69962" h="71641">
                      <a:moveTo>
                        <a:pt x="68063" y="42570"/>
                      </a:moveTo>
                      <a:lnTo>
                        <a:pt x="62933" y="39690"/>
                      </a:lnTo>
                      <a:cubicBezTo>
                        <a:pt x="62592" y="39531"/>
                        <a:pt x="62406" y="39158"/>
                        <a:pt x="62483" y="38790"/>
                      </a:cubicBezTo>
                      <a:cubicBezTo>
                        <a:pt x="62483" y="37890"/>
                        <a:pt x="62483" y="36990"/>
                        <a:pt x="62483" y="36000"/>
                      </a:cubicBezTo>
                      <a:cubicBezTo>
                        <a:pt x="62643" y="34231"/>
                        <a:pt x="62614" y="32451"/>
                        <a:pt x="62393" y="30690"/>
                      </a:cubicBezTo>
                      <a:cubicBezTo>
                        <a:pt x="62232" y="30412"/>
                        <a:pt x="62232" y="30068"/>
                        <a:pt x="62393" y="29790"/>
                      </a:cubicBezTo>
                      <a:lnTo>
                        <a:pt x="66713" y="27270"/>
                      </a:lnTo>
                      <a:cubicBezTo>
                        <a:pt x="68482" y="26215"/>
                        <a:pt x="69115" y="23961"/>
                        <a:pt x="68153" y="22140"/>
                      </a:cubicBezTo>
                      <a:lnTo>
                        <a:pt x="62393" y="11970"/>
                      </a:lnTo>
                      <a:cubicBezTo>
                        <a:pt x="61443" y="10224"/>
                        <a:pt x="59257" y="9579"/>
                        <a:pt x="57510" y="10529"/>
                      </a:cubicBezTo>
                      <a:cubicBezTo>
                        <a:pt x="57457" y="10558"/>
                        <a:pt x="57405" y="10589"/>
                        <a:pt x="57353" y="10620"/>
                      </a:cubicBezTo>
                      <a:lnTo>
                        <a:pt x="52583" y="13320"/>
                      </a:lnTo>
                      <a:cubicBezTo>
                        <a:pt x="52292" y="13545"/>
                        <a:pt x="51885" y="13545"/>
                        <a:pt x="51593" y="13320"/>
                      </a:cubicBezTo>
                      <a:cubicBezTo>
                        <a:pt x="49404" y="11579"/>
                        <a:pt x="46980" y="10155"/>
                        <a:pt x="44393" y="9090"/>
                      </a:cubicBezTo>
                      <a:cubicBezTo>
                        <a:pt x="44049" y="8959"/>
                        <a:pt x="43806" y="8646"/>
                        <a:pt x="43763" y="8280"/>
                      </a:cubicBezTo>
                      <a:lnTo>
                        <a:pt x="43763" y="3690"/>
                      </a:lnTo>
                      <a:cubicBezTo>
                        <a:pt x="43763" y="1652"/>
                        <a:pt x="42111" y="0"/>
                        <a:pt x="40073" y="0"/>
                      </a:cubicBezTo>
                      <a:lnTo>
                        <a:pt x="27833" y="0"/>
                      </a:lnTo>
                      <a:cubicBezTo>
                        <a:pt x="25795" y="0"/>
                        <a:pt x="24143" y="1652"/>
                        <a:pt x="24143" y="3690"/>
                      </a:cubicBezTo>
                      <a:lnTo>
                        <a:pt x="24143" y="8010"/>
                      </a:lnTo>
                      <a:cubicBezTo>
                        <a:pt x="24137" y="8363"/>
                        <a:pt x="23926" y="8679"/>
                        <a:pt x="23603" y="8820"/>
                      </a:cubicBezTo>
                      <a:cubicBezTo>
                        <a:pt x="20554" y="9986"/>
                        <a:pt x="17724" y="11660"/>
                        <a:pt x="15233" y="13770"/>
                      </a:cubicBezTo>
                      <a:cubicBezTo>
                        <a:pt x="14942" y="13995"/>
                        <a:pt x="14535" y="13995"/>
                        <a:pt x="14243" y="13770"/>
                      </a:cubicBezTo>
                      <a:lnTo>
                        <a:pt x="11543" y="12690"/>
                      </a:lnTo>
                      <a:cubicBezTo>
                        <a:pt x="9847" y="11652"/>
                        <a:pt x="7631" y="12187"/>
                        <a:pt x="6594" y="13883"/>
                      </a:cubicBezTo>
                      <a:cubicBezTo>
                        <a:pt x="6562" y="13935"/>
                        <a:pt x="6532" y="13987"/>
                        <a:pt x="6503" y="14040"/>
                      </a:cubicBezTo>
                      <a:lnTo>
                        <a:pt x="473" y="24390"/>
                      </a:lnTo>
                      <a:cubicBezTo>
                        <a:pt x="-525" y="26167"/>
                        <a:pt x="107" y="28417"/>
                        <a:pt x="1884" y="29414"/>
                      </a:cubicBezTo>
                      <a:cubicBezTo>
                        <a:pt x="1894" y="29419"/>
                        <a:pt x="1903" y="29425"/>
                        <a:pt x="1913" y="29430"/>
                      </a:cubicBezTo>
                      <a:lnTo>
                        <a:pt x="4883" y="31140"/>
                      </a:lnTo>
                      <a:cubicBezTo>
                        <a:pt x="5108" y="31432"/>
                        <a:pt x="5108" y="31838"/>
                        <a:pt x="4883" y="32130"/>
                      </a:cubicBezTo>
                      <a:cubicBezTo>
                        <a:pt x="4260" y="35492"/>
                        <a:pt x="4260" y="38939"/>
                        <a:pt x="4883" y="42300"/>
                      </a:cubicBezTo>
                      <a:cubicBezTo>
                        <a:pt x="5108" y="42592"/>
                        <a:pt x="5108" y="42998"/>
                        <a:pt x="4883" y="43290"/>
                      </a:cubicBezTo>
                      <a:lnTo>
                        <a:pt x="2543" y="44640"/>
                      </a:lnTo>
                      <a:cubicBezTo>
                        <a:pt x="808" y="45724"/>
                        <a:pt x="216" y="47972"/>
                        <a:pt x="1193" y="49770"/>
                      </a:cubicBezTo>
                      <a:lnTo>
                        <a:pt x="7133" y="60030"/>
                      </a:lnTo>
                      <a:cubicBezTo>
                        <a:pt x="8130" y="61808"/>
                        <a:pt x="10380" y="62439"/>
                        <a:pt x="12157" y="61442"/>
                      </a:cubicBezTo>
                      <a:cubicBezTo>
                        <a:pt x="12193" y="61422"/>
                        <a:pt x="12228" y="61402"/>
                        <a:pt x="12263" y="61380"/>
                      </a:cubicBezTo>
                      <a:lnTo>
                        <a:pt x="15683" y="59400"/>
                      </a:lnTo>
                      <a:cubicBezTo>
                        <a:pt x="15975" y="59175"/>
                        <a:pt x="16382" y="59175"/>
                        <a:pt x="16673" y="59400"/>
                      </a:cubicBezTo>
                      <a:cubicBezTo>
                        <a:pt x="19418" y="61278"/>
                        <a:pt x="22461" y="62679"/>
                        <a:pt x="25673" y="63540"/>
                      </a:cubicBezTo>
                      <a:cubicBezTo>
                        <a:pt x="26081" y="63655"/>
                        <a:pt x="26371" y="64017"/>
                        <a:pt x="26393" y="64440"/>
                      </a:cubicBezTo>
                      <a:lnTo>
                        <a:pt x="26393" y="67950"/>
                      </a:lnTo>
                      <a:cubicBezTo>
                        <a:pt x="26393" y="69988"/>
                        <a:pt x="28046" y="71640"/>
                        <a:pt x="30083" y="71640"/>
                      </a:cubicBezTo>
                      <a:lnTo>
                        <a:pt x="41963" y="71640"/>
                      </a:lnTo>
                      <a:cubicBezTo>
                        <a:pt x="44001" y="71690"/>
                        <a:pt x="45693" y="70078"/>
                        <a:pt x="45742" y="68041"/>
                      </a:cubicBezTo>
                      <a:cubicBezTo>
                        <a:pt x="45743" y="68010"/>
                        <a:pt x="45743" y="67981"/>
                        <a:pt x="45743" y="67950"/>
                      </a:cubicBezTo>
                      <a:lnTo>
                        <a:pt x="45743" y="62640"/>
                      </a:lnTo>
                      <a:cubicBezTo>
                        <a:pt x="45750" y="62312"/>
                        <a:pt x="45919" y="62009"/>
                        <a:pt x="46193" y="61830"/>
                      </a:cubicBezTo>
                      <a:cubicBezTo>
                        <a:pt x="48764" y="60647"/>
                        <a:pt x="51133" y="59068"/>
                        <a:pt x="53213" y="57150"/>
                      </a:cubicBezTo>
                      <a:cubicBezTo>
                        <a:pt x="53542" y="56937"/>
                        <a:pt x="53965" y="56937"/>
                        <a:pt x="54293" y="57150"/>
                      </a:cubicBezTo>
                      <a:lnTo>
                        <a:pt x="58343" y="59490"/>
                      </a:lnTo>
                      <a:cubicBezTo>
                        <a:pt x="60040" y="60528"/>
                        <a:pt x="62256" y="59993"/>
                        <a:pt x="63292" y="58297"/>
                      </a:cubicBezTo>
                      <a:cubicBezTo>
                        <a:pt x="63324" y="58245"/>
                        <a:pt x="63355" y="58193"/>
                        <a:pt x="63383" y="58140"/>
                      </a:cubicBezTo>
                      <a:lnTo>
                        <a:pt x="69323" y="47790"/>
                      </a:lnTo>
                      <a:cubicBezTo>
                        <a:pt x="70454" y="46155"/>
                        <a:pt x="70045" y="43912"/>
                        <a:pt x="68410" y="42782"/>
                      </a:cubicBezTo>
                      <a:cubicBezTo>
                        <a:pt x="68298" y="42705"/>
                        <a:pt x="68183" y="42634"/>
                        <a:pt x="68063" y="42570"/>
                      </a:cubicBezTo>
                      <a:close/>
                      <a:moveTo>
                        <a:pt x="35393" y="50040"/>
                      </a:moveTo>
                      <a:cubicBezTo>
                        <a:pt x="27589" y="50040"/>
                        <a:pt x="21263" y="43714"/>
                        <a:pt x="21263" y="35910"/>
                      </a:cubicBezTo>
                      <a:cubicBezTo>
                        <a:pt x="21263" y="28106"/>
                        <a:pt x="27589" y="21780"/>
                        <a:pt x="35393" y="21780"/>
                      </a:cubicBezTo>
                      <a:cubicBezTo>
                        <a:pt x="43197" y="21780"/>
                        <a:pt x="49523" y="28106"/>
                        <a:pt x="49523" y="35910"/>
                      </a:cubicBezTo>
                      <a:cubicBezTo>
                        <a:pt x="49573" y="43663"/>
                        <a:pt x="43328" y="49991"/>
                        <a:pt x="35574" y="50040"/>
                      </a:cubicBezTo>
                      <a:cubicBezTo>
                        <a:pt x="35514" y="50040"/>
                        <a:pt x="35453" y="50040"/>
                        <a:pt x="35393" y="50040"/>
                      </a:cubicBezTo>
                      <a:close/>
                    </a:path>
                  </a:pathLst>
                </a:custGeom>
                <a:solidFill>
                  <a:srgbClr val="FFB361"/>
                </a:solidFill>
                <a:ln w="8857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endParaRPr lang="fa-IR"/>
                </a:p>
              </p:txBody>
            </p:sp>
            <p:sp>
              <p:nvSpPr>
                <p:cNvPr id="16" name="Freeform: Shape 15">
                  <a:extLst>
                    <a:ext uri="{FF2B5EF4-FFF2-40B4-BE49-F238E27FC236}">
                      <a16:creationId xmlns:a16="http://schemas.microsoft.com/office/drawing/2014/main" id="{4C0F3B5D-E04F-B79E-2E42-F20F2D4054DF}"/>
                    </a:ext>
                  </a:extLst>
                </p:cNvPr>
                <p:cNvSpPr/>
                <p:nvPr/>
              </p:nvSpPr>
              <p:spPr>
                <a:xfrm>
                  <a:off x="6210556" y="1002052"/>
                  <a:ext cx="39510" cy="105390"/>
                </a:xfrm>
                <a:custGeom>
                  <a:avLst/>
                  <a:gdLst>
                    <a:gd name="connsiteX0" fmla="*/ 31500 w 39510"/>
                    <a:gd name="connsiteY0" fmla="*/ 0 h 105390"/>
                    <a:gd name="connsiteX1" fmla="*/ 39510 w 39510"/>
                    <a:gd name="connsiteY1" fmla="*/ 8010 h 105390"/>
                    <a:gd name="connsiteX2" fmla="*/ 39510 w 39510"/>
                    <a:gd name="connsiteY2" fmla="*/ 97380 h 105390"/>
                    <a:gd name="connsiteX3" fmla="*/ 31500 w 39510"/>
                    <a:gd name="connsiteY3" fmla="*/ 105390 h 105390"/>
                    <a:gd name="connsiteX4" fmla="*/ 8010 w 39510"/>
                    <a:gd name="connsiteY4" fmla="*/ 105390 h 105390"/>
                    <a:gd name="connsiteX5" fmla="*/ 0 w 39510"/>
                    <a:gd name="connsiteY5" fmla="*/ 97380 h 105390"/>
                    <a:gd name="connsiteX6" fmla="*/ 0 w 39510"/>
                    <a:gd name="connsiteY6" fmla="*/ 8010 h 105390"/>
                    <a:gd name="connsiteX7" fmla="*/ 8010 w 39510"/>
                    <a:gd name="connsiteY7" fmla="*/ 0 h 1053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9510" h="105390">
                      <a:moveTo>
                        <a:pt x="31500" y="0"/>
                      </a:moveTo>
                      <a:cubicBezTo>
                        <a:pt x="35924" y="0"/>
                        <a:pt x="39510" y="3586"/>
                        <a:pt x="39510" y="8010"/>
                      </a:cubicBezTo>
                      <a:lnTo>
                        <a:pt x="39510" y="97380"/>
                      </a:lnTo>
                      <a:cubicBezTo>
                        <a:pt x="39510" y="101804"/>
                        <a:pt x="35924" y="105390"/>
                        <a:pt x="31500" y="105390"/>
                      </a:cubicBezTo>
                      <a:lnTo>
                        <a:pt x="8010" y="105390"/>
                      </a:lnTo>
                      <a:cubicBezTo>
                        <a:pt x="3586" y="105390"/>
                        <a:pt x="0" y="101804"/>
                        <a:pt x="0" y="97380"/>
                      </a:cubicBezTo>
                      <a:lnTo>
                        <a:pt x="0" y="8010"/>
                      </a:lnTo>
                      <a:cubicBezTo>
                        <a:pt x="0" y="3586"/>
                        <a:pt x="3586" y="0"/>
                        <a:pt x="8010" y="0"/>
                      </a:cubicBezTo>
                      <a:close/>
                    </a:path>
                  </a:pathLst>
                </a:custGeom>
                <a:solidFill>
                  <a:srgbClr val="FFB361"/>
                </a:solidFill>
                <a:ln w="8857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endParaRPr lang="fa-IR"/>
                </a:p>
              </p:txBody>
            </p:sp>
            <p:sp>
              <p:nvSpPr>
                <p:cNvPr id="17" name="Freeform: Shape 16">
                  <a:extLst>
                    <a:ext uri="{FF2B5EF4-FFF2-40B4-BE49-F238E27FC236}">
                      <a16:creationId xmlns:a16="http://schemas.microsoft.com/office/drawing/2014/main" id="{BB24E9B1-8556-4069-782F-8D78FFC798FF}"/>
                    </a:ext>
                  </a:extLst>
                </p:cNvPr>
                <p:cNvSpPr/>
                <p:nvPr/>
              </p:nvSpPr>
              <p:spPr>
                <a:xfrm>
                  <a:off x="6276436" y="911782"/>
                  <a:ext cx="39510" cy="195750"/>
                </a:xfrm>
                <a:custGeom>
                  <a:avLst/>
                  <a:gdLst>
                    <a:gd name="connsiteX0" fmla="*/ 31500 w 39510"/>
                    <a:gd name="connsiteY0" fmla="*/ 0 h 195750"/>
                    <a:gd name="connsiteX1" fmla="*/ 39510 w 39510"/>
                    <a:gd name="connsiteY1" fmla="*/ 8010 h 195750"/>
                    <a:gd name="connsiteX2" fmla="*/ 39510 w 39510"/>
                    <a:gd name="connsiteY2" fmla="*/ 187740 h 195750"/>
                    <a:gd name="connsiteX3" fmla="*/ 31500 w 39510"/>
                    <a:gd name="connsiteY3" fmla="*/ 195750 h 195750"/>
                    <a:gd name="connsiteX4" fmla="*/ 8010 w 39510"/>
                    <a:gd name="connsiteY4" fmla="*/ 195750 h 195750"/>
                    <a:gd name="connsiteX5" fmla="*/ 0 w 39510"/>
                    <a:gd name="connsiteY5" fmla="*/ 187740 h 195750"/>
                    <a:gd name="connsiteX6" fmla="*/ 0 w 39510"/>
                    <a:gd name="connsiteY6" fmla="*/ 8010 h 195750"/>
                    <a:gd name="connsiteX7" fmla="*/ 8010 w 39510"/>
                    <a:gd name="connsiteY7" fmla="*/ 0 h 1957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9510" h="195750">
                      <a:moveTo>
                        <a:pt x="31500" y="0"/>
                      </a:moveTo>
                      <a:cubicBezTo>
                        <a:pt x="35924" y="0"/>
                        <a:pt x="39510" y="3586"/>
                        <a:pt x="39510" y="8010"/>
                      </a:cubicBezTo>
                      <a:lnTo>
                        <a:pt x="39510" y="187740"/>
                      </a:lnTo>
                      <a:cubicBezTo>
                        <a:pt x="39510" y="192164"/>
                        <a:pt x="35924" y="195750"/>
                        <a:pt x="31500" y="195750"/>
                      </a:cubicBezTo>
                      <a:lnTo>
                        <a:pt x="8010" y="195750"/>
                      </a:lnTo>
                      <a:cubicBezTo>
                        <a:pt x="3586" y="195750"/>
                        <a:pt x="0" y="192164"/>
                        <a:pt x="0" y="187740"/>
                      </a:cubicBezTo>
                      <a:lnTo>
                        <a:pt x="0" y="8010"/>
                      </a:lnTo>
                      <a:cubicBezTo>
                        <a:pt x="0" y="3586"/>
                        <a:pt x="3586" y="0"/>
                        <a:pt x="8010" y="0"/>
                      </a:cubicBezTo>
                      <a:close/>
                    </a:path>
                  </a:pathLst>
                </a:custGeom>
                <a:solidFill>
                  <a:srgbClr val="FFB361"/>
                </a:solidFill>
                <a:ln w="8857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endParaRPr lang="fa-IR"/>
                </a:p>
              </p:txBody>
            </p:sp>
            <p:sp>
              <p:nvSpPr>
                <p:cNvPr id="18" name="Freeform: Shape 17">
                  <a:extLst>
                    <a:ext uri="{FF2B5EF4-FFF2-40B4-BE49-F238E27FC236}">
                      <a16:creationId xmlns:a16="http://schemas.microsoft.com/office/drawing/2014/main" id="{5CAC4A38-EF2D-ADFD-8B11-849CAC39F22D}"/>
                    </a:ext>
                  </a:extLst>
                </p:cNvPr>
                <p:cNvSpPr/>
                <p:nvPr/>
              </p:nvSpPr>
              <p:spPr>
                <a:xfrm>
                  <a:off x="6342316" y="941842"/>
                  <a:ext cx="39510" cy="165600"/>
                </a:xfrm>
                <a:custGeom>
                  <a:avLst/>
                  <a:gdLst>
                    <a:gd name="connsiteX0" fmla="*/ 31500 w 39510"/>
                    <a:gd name="connsiteY0" fmla="*/ 0 h 165600"/>
                    <a:gd name="connsiteX1" fmla="*/ 39510 w 39510"/>
                    <a:gd name="connsiteY1" fmla="*/ 8010 h 165600"/>
                    <a:gd name="connsiteX2" fmla="*/ 39510 w 39510"/>
                    <a:gd name="connsiteY2" fmla="*/ 157590 h 165600"/>
                    <a:gd name="connsiteX3" fmla="*/ 31500 w 39510"/>
                    <a:gd name="connsiteY3" fmla="*/ 165600 h 165600"/>
                    <a:gd name="connsiteX4" fmla="*/ 8010 w 39510"/>
                    <a:gd name="connsiteY4" fmla="*/ 165600 h 165600"/>
                    <a:gd name="connsiteX5" fmla="*/ 0 w 39510"/>
                    <a:gd name="connsiteY5" fmla="*/ 157590 h 165600"/>
                    <a:gd name="connsiteX6" fmla="*/ 0 w 39510"/>
                    <a:gd name="connsiteY6" fmla="*/ 8010 h 165600"/>
                    <a:gd name="connsiteX7" fmla="*/ 8010 w 39510"/>
                    <a:gd name="connsiteY7" fmla="*/ 0 h 165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9510" h="165600">
                      <a:moveTo>
                        <a:pt x="31500" y="0"/>
                      </a:moveTo>
                      <a:cubicBezTo>
                        <a:pt x="35924" y="0"/>
                        <a:pt x="39510" y="3586"/>
                        <a:pt x="39510" y="8010"/>
                      </a:cubicBezTo>
                      <a:lnTo>
                        <a:pt x="39510" y="157590"/>
                      </a:lnTo>
                      <a:cubicBezTo>
                        <a:pt x="39510" y="162014"/>
                        <a:pt x="35924" y="165600"/>
                        <a:pt x="31500" y="165600"/>
                      </a:cubicBezTo>
                      <a:lnTo>
                        <a:pt x="8010" y="165600"/>
                      </a:lnTo>
                      <a:cubicBezTo>
                        <a:pt x="3586" y="165600"/>
                        <a:pt x="0" y="162014"/>
                        <a:pt x="0" y="157590"/>
                      </a:cubicBezTo>
                      <a:lnTo>
                        <a:pt x="0" y="8010"/>
                      </a:lnTo>
                      <a:cubicBezTo>
                        <a:pt x="0" y="3586"/>
                        <a:pt x="3586" y="0"/>
                        <a:pt x="8010" y="0"/>
                      </a:cubicBezTo>
                      <a:close/>
                    </a:path>
                  </a:pathLst>
                </a:custGeom>
                <a:solidFill>
                  <a:srgbClr val="FFB361"/>
                </a:solidFill>
                <a:ln w="8857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endParaRPr lang="fa-IR"/>
                </a:p>
              </p:txBody>
            </p:sp>
            <p:sp>
              <p:nvSpPr>
                <p:cNvPr id="19" name="Freeform: Shape 18">
                  <a:extLst>
                    <a:ext uri="{FF2B5EF4-FFF2-40B4-BE49-F238E27FC236}">
                      <a16:creationId xmlns:a16="http://schemas.microsoft.com/office/drawing/2014/main" id="{6A6A5D92-E93D-06BB-FD3F-2EEA546F3598}"/>
                    </a:ext>
                  </a:extLst>
                </p:cNvPr>
                <p:cNvSpPr/>
                <p:nvPr/>
              </p:nvSpPr>
              <p:spPr>
                <a:xfrm>
                  <a:off x="6427367" y="950031"/>
                  <a:ext cx="72540" cy="9000"/>
                </a:xfrm>
                <a:custGeom>
                  <a:avLst/>
                  <a:gdLst>
                    <a:gd name="connsiteX0" fmla="*/ 68040 w 72540"/>
                    <a:gd name="connsiteY0" fmla="*/ 9000 h 9000"/>
                    <a:gd name="connsiteX1" fmla="*/ 4500 w 72540"/>
                    <a:gd name="connsiteY1" fmla="*/ 9000 h 9000"/>
                    <a:gd name="connsiteX2" fmla="*/ 0 w 72540"/>
                    <a:gd name="connsiteY2" fmla="*/ 4500 h 9000"/>
                    <a:gd name="connsiteX3" fmla="*/ 4500 w 72540"/>
                    <a:gd name="connsiteY3" fmla="*/ 0 h 9000"/>
                    <a:gd name="connsiteX4" fmla="*/ 68040 w 72540"/>
                    <a:gd name="connsiteY4" fmla="*/ 0 h 9000"/>
                    <a:gd name="connsiteX5" fmla="*/ 72540 w 72540"/>
                    <a:gd name="connsiteY5" fmla="*/ 4500 h 9000"/>
                    <a:gd name="connsiteX6" fmla="*/ 68040 w 72540"/>
                    <a:gd name="connsiteY6" fmla="*/ 9000 h 9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72540" h="9000">
                      <a:moveTo>
                        <a:pt x="68040" y="9000"/>
                      </a:moveTo>
                      <a:lnTo>
                        <a:pt x="4500" y="9000"/>
                      </a:lnTo>
                      <a:cubicBezTo>
                        <a:pt x="2015" y="9000"/>
                        <a:pt x="0" y="6985"/>
                        <a:pt x="0" y="4500"/>
                      </a:cubicBezTo>
                      <a:cubicBezTo>
                        <a:pt x="0" y="2015"/>
                        <a:pt x="2015" y="0"/>
                        <a:pt x="4500" y="0"/>
                      </a:cubicBezTo>
                      <a:lnTo>
                        <a:pt x="68040" y="0"/>
                      </a:lnTo>
                      <a:cubicBezTo>
                        <a:pt x="70525" y="0"/>
                        <a:pt x="72540" y="2015"/>
                        <a:pt x="72540" y="4500"/>
                      </a:cubicBezTo>
                      <a:cubicBezTo>
                        <a:pt x="72540" y="6985"/>
                        <a:pt x="70525" y="9000"/>
                        <a:pt x="68040" y="9000"/>
                      </a:cubicBezTo>
                      <a:close/>
                    </a:path>
                  </a:pathLst>
                </a:custGeom>
                <a:solidFill>
                  <a:srgbClr val="6745FF"/>
                </a:solidFill>
                <a:ln w="8857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endParaRPr lang="fa-IR"/>
                </a:p>
              </p:txBody>
            </p:sp>
            <p:sp>
              <p:nvSpPr>
                <p:cNvPr id="20" name="Freeform: Shape 19">
                  <a:extLst>
                    <a:ext uri="{FF2B5EF4-FFF2-40B4-BE49-F238E27FC236}">
                      <a16:creationId xmlns:a16="http://schemas.microsoft.com/office/drawing/2014/main" id="{DE83E5E1-9EBC-EBAC-0AF2-C548AEA221F3}"/>
                    </a:ext>
                  </a:extLst>
                </p:cNvPr>
                <p:cNvSpPr/>
                <p:nvPr/>
              </p:nvSpPr>
              <p:spPr>
                <a:xfrm>
                  <a:off x="6427367" y="984591"/>
                  <a:ext cx="119160" cy="9000"/>
                </a:xfrm>
                <a:custGeom>
                  <a:avLst/>
                  <a:gdLst>
                    <a:gd name="connsiteX0" fmla="*/ 114660 w 119160"/>
                    <a:gd name="connsiteY0" fmla="*/ 9000 h 9000"/>
                    <a:gd name="connsiteX1" fmla="*/ 4500 w 119160"/>
                    <a:gd name="connsiteY1" fmla="*/ 9000 h 9000"/>
                    <a:gd name="connsiteX2" fmla="*/ 0 w 119160"/>
                    <a:gd name="connsiteY2" fmla="*/ 4500 h 9000"/>
                    <a:gd name="connsiteX3" fmla="*/ 4500 w 119160"/>
                    <a:gd name="connsiteY3" fmla="*/ 0 h 9000"/>
                    <a:gd name="connsiteX4" fmla="*/ 114660 w 119160"/>
                    <a:gd name="connsiteY4" fmla="*/ 0 h 9000"/>
                    <a:gd name="connsiteX5" fmla="*/ 119160 w 119160"/>
                    <a:gd name="connsiteY5" fmla="*/ 4500 h 9000"/>
                    <a:gd name="connsiteX6" fmla="*/ 114660 w 119160"/>
                    <a:gd name="connsiteY6" fmla="*/ 9000 h 9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19160" h="9000">
                      <a:moveTo>
                        <a:pt x="114660" y="9000"/>
                      </a:moveTo>
                      <a:lnTo>
                        <a:pt x="4500" y="9000"/>
                      </a:lnTo>
                      <a:cubicBezTo>
                        <a:pt x="2015" y="9000"/>
                        <a:pt x="0" y="6985"/>
                        <a:pt x="0" y="4500"/>
                      </a:cubicBezTo>
                      <a:cubicBezTo>
                        <a:pt x="0" y="2015"/>
                        <a:pt x="2015" y="0"/>
                        <a:pt x="4500" y="0"/>
                      </a:cubicBezTo>
                      <a:lnTo>
                        <a:pt x="114660" y="0"/>
                      </a:lnTo>
                      <a:cubicBezTo>
                        <a:pt x="117145" y="0"/>
                        <a:pt x="119160" y="2015"/>
                        <a:pt x="119160" y="4500"/>
                      </a:cubicBezTo>
                      <a:cubicBezTo>
                        <a:pt x="119160" y="6985"/>
                        <a:pt x="117145" y="9000"/>
                        <a:pt x="114660" y="9000"/>
                      </a:cubicBezTo>
                      <a:close/>
                    </a:path>
                  </a:pathLst>
                </a:custGeom>
                <a:solidFill>
                  <a:srgbClr val="6745FF"/>
                </a:solidFill>
                <a:ln w="8857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endParaRPr lang="fa-IR"/>
                </a:p>
              </p:txBody>
            </p:sp>
            <p:sp>
              <p:nvSpPr>
                <p:cNvPr id="21" name="Freeform: Shape 20">
                  <a:extLst>
                    <a:ext uri="{FF2B5EF4-FFF2-40B4-BE49-F238E27FC236}">
                      <a16:creationId xmlns:a16="http://schemas.microsoft.com/office/drawing/2014/main" id="{C6BDC638-7516-F449-3204-7E8D4F59E8C5}"/>
                    </a:ext>
                  </a:extLst>
                </p:cNvPr>
                <p:cNvSpPr/>
                <p:nvPr/>
              </p:nvSpPr>
              <p:spPr>
                <a:xfrm>
                  <a:off x="6427367" y="1019152"/>
                  <a:ext cx="72540" cy="9000"/>
                </a:xfrm>
                <a:custGeom>
                  <a:avLst/>
                  <a:gdLst>
                    <a:gd name="connsiteX0" fmla="*/ 68040 w 72540"/>
                    <a:gd name="connsiteY0" fmla="*/ 9000 h 9000"/>
                    <a:gd name="connsiteX1" fmla="*/ 4500 w 72540"/>
                    <a:gd name="connsiteY1" fmla="*/ 9000 h 9000"/>
                    <a:gd name="connsiteX2" fmla="*/ 0 w 72540"/>
                    <a:gd name="connsiteY2" fmla="*/ 4500 h 9000"/>
                    <a:gd name="connsiteX3" fmla="*/ 4500 w 72540"/>
                    <a:gd name="connsiteY3" fmla="*/ 0 h 9000"/>
                    <a:gd name="connsiteX4" fmla="*/ 68040 w 72540"/>
                    <a:gd name="connsiteY4" fmla="*/ 0 h 9000"/>
                    <a:gd name="connsiteX5" fmla="*/ 72540 w 72540"/>
                    <a:gd name="connsiteY5" fmla="*/ 4500 h 9000"/>
                    <a:gd name="connsiteX6" fmla="*/ 68040 w 72540"/>
                    <a:gd name="connsiteY6" fmla="*/ 9000 h 9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72540" h="9000">
                      <a:moveTo>
                        <a:pt x="68040" y="9000"/>
                      </a:moveTo>
                      <a:lnTo>
                        <a:pt x="4500" y="9000"/>
                      </a:lnTo>
                      <a:cubicBezTo>
                        <a:pt x="2015" y="9000"/>
                        <a:pt x="0" y="6985"/>
                        <a:pt x="0" y="4500"/>
                      </a:cubicBezTo>
                      <a:cubicBezTo>
                        <a:pt x="0" y="2015"/>
                        <a:pt x="2015" y="0"/>
                        <a:pt x="4500" y="0"/>
                      </a:cubicBezTo>
                      <a:lnTo>
                        <a:pt x="68040" y="0"/>
                      </a:lnTo>
                      <a:cubicBezTo>
                        <a:pt x="70525" y="0"/>
                        <a:pt x="72540" y="2015"/>
                        <a:pt x="72540" y="4500"/>
                      </a:cubicBezTo>
                      <a:cubicBezTo>
                        <a:pt x="72540" y="6985"/>
                        <a:pt x="70525" y="9000"/>
                        <a:pt x="68040" y="9000"/>
                      </a:cubicBezTo>
                      <a:close/>
                    </a:path>
                  </a:pathLst>
                </a:custGeom>
                <a:solidFill>
                  <a:srgbClr val="6745FF"/>
                </a:solidFill>
                <a:ln w="8857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endParaRPr lang="fa-IR"/>
                </a:p>
              </p:txBody>
            </p:sp>
            <p:sp>
              <p:nvSpPr>
                <p:cNvPr id="22" name="Freeform: Shape 21">
                  <a:extLst>
                    <a:ext uri="{FF2B5EF4-FFF2-40B4-BE49-F238E27FC236}">
                      <a16:creationId xmlns:a16="http://schemas.microsoft.com/office/drawing/2014/main" id="{802AF578-B122-1B17-A801-D59265DFA4AB}"/>
                    </a:ext>
                  </a:extLst>
                </p:cNvPr>
                <p:cNvSpPr/>
                <p:nvPr/>
              </p:nvSpPr>
              <p:spPr>
                <a:xfrm>
                  <a:off x="6427367" y="1089531"/>
                  <a:ext cx="111150" cy="9000"/>
                </a:xfrm>
                <a:custGeom>
                  <a:avLst/>
                  <a:gdLst>
                    <a:gd name="connsiteX0" fmla="*/ 106650 w 111150"/>
                    <a:gd name="connsiteY0" fmla="*/ 9000 h 9000"/>
                    <a:gd name="connsiteX1" fmla="*/ 4500 w 111150"/>
                    <a:gd name="connsiteY1" fmla="*/ 9000 h 9000"/>
                    <a:gd name="connsiteX2" fmla="*/ 0 w 111150"/>
                    <a:gd name="connsiteY2" fmla="*/ 4500 h 9000"/>
                    <a:gd name="connsiteX3" fmla="*/ 4500 w 111150"/>
                    <a:gd name="connsiteY3" fmla="*/ 0 h 9000"/>
                    <a:gd name="connsiteX4" fmla="*/ 106650 w 111150"/>
                    <a:gd name="connsiteY4" fmla="*/ 0 h 9000"/>
                    <a:gd name="connsiteX5" fmla="*/ 111150 w 111150"/>
                    <a:gd name="connsiteY5" fmla="*/ 4500 h 9000"/>
                    <a:gd name="connsiteX6" fmla="*/ 106650 w 111150"/>
                    <a:gd name="connsiteY6" fmla="*/ 9000 h 9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11150" h="9000">
                      <a:moveTo>
                        <a:pt x="106650" y="9000"/>
                      </a:moveTo>
                      <a:lnTo>
                        <a:pt x="4500" y="9000"/>
                      </a:lnTo>
                      <a:cubicBezTo>
                        <a:pt x="2015" y="9000"/>
                        <a:pt x="0" y="6985"/>
                        <a:pt x="0" y="4500"/>
                      </a:cubicBezTo>
                      <a:cubicBezTo>
                        <a:pt x="0" y="2015"/>
                        <a:pt x="2015" y="0"/>
                        <a:pt x="4500" y="0"/>
                      </a:cubicBezTo>
                      <a:lnTo>
                        <a:pt x="106650" y="0"/>
                      </a:lnTo>
                      <a:cubicBezTo>
                        <a:pt x="109135" y="0"/>
                        <a:pt x="111150" y="2015"/>
                        <a:pt x="111150" y="4500"/>
                      </a:cubicBezTo>
                      <a:cubicBezTo>
                        <a:pt x="111150" y="6985"/>
                        <a:pt x="109135" y="9000"/>
                        <a:pt x="106650" y="9000"/>
                      </a:cubicBezTo>
                      <a:close/>
                    </a:path>
                  </a:pathLst>
                </a:custGeom>
                <a:solidFill>
                  <a:srgbClr val="6745FF"/>
                </a:solidFill>
                <a:ln w="8857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endParaRPr lang="fa-IR"/>
                </a:p>
              </p:txBody>
            </p:sp>
            <p:sp>
              <p:nvSpPr>
                <p:cNvPr id="23" name="Freeform: Shape 22">
                  <a:extLst>
                    <a:ext uri="{FF2B5EF4-FFF2-40B4-BE49-F238E27FC236}">
                      <a16:creationId xmlns:a16="http://schemas.microsoft.com/office/drawing/2014/main" id="{157B487C-4965-539A-DAA4-0DC6E1629298}"/>
                    </a:ext>
                  </a:extLst>
                </p:cNvPr>
                <p:cNvSpPr/>
                <p:nvPr/>
              </p:nvSpPr>
              <p:spPr>
                <a:xfrm>
                  <a:off x="6427367" y="1053621"/>
                  <a:ext cx="119160" cy="9000"/>
                </a:xfrm>
                <a:custGeom>
                  <a:avLst/>
                  <a:gdLst>
                    <a:gd name="connsiteX0" fmla="*/ 114660 w 119160"/>
                    <a:gd name="connsiteY0" fmla="*/ 9000 h 9000"/>
                    <a:gd name="connsiteX1" fmla="*/ 4500 w 119160"/>
                    <a:gd name="connsiteY1" fmla="*/ 9000 h 9000"/>
                    <a:gd name="connsiteX2" fmla="*/ 0 w 119160"/>
                    <a:gd name="connsiteY2" fmla="*/ 4500 h 9000"/>
                    <a:gd name="connsiteX3" fmla="*/ 4500 w 119160"/>
                    <a:gd name="connsiteY3" fmla="*/ 0 h 9000"/>
                    <a:gd name="connsiteX4" fmla="*/ 114660 w 119160"/>
                    <a:gd name="connsiteY4" fmla="*/ 0 h 9000"/>
                    <a:gd name="connsiteX5" fmla="*/ 119160 w 119160"/>
                    <a:gd name="connsiteY5" fmla="*/ 4500 h 9000"/>
                    <a:gd name="connsiteX6" fmla="*/ 114660 w 119160"/>
                    <a:gd name="connsiteY6" fmla="*/ 9000 h 9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19160" h="9000">
                      <a:moveTo>
                        <a:pt x="114660" y="9000"/>
                      </a:moveTo>
                      <a:lnTo>
                        <a:pt x="4500" y="9000"/>
                      </a:lnTo>
                      <a:cubicBezTo>
                        <a:pt x="2015" y="9000"/>
                        <a:pt x="0" y="6985"/>
                        <a:pt x="0" y="4500"/>
                      </a:cubicBezTo>
                      <a:cubicBezTo>
                        <a:pt x="0" y="2015"/>
                        <a:pt x="2015" y="0"/>
                        <a:pt x="4500" y="0"/>
                      </a:cubicBezTo>
                      <a:lnTo>
                        <a:pt x="114660" y="0"/>
                      </a:lnTo>
                      <a:cubicBezTo>
                        <a:pt x="117145" y="0"/>
                        <a:pt x="119160" y="2015"/>
                        <a:pt x="119160" y="4500"/>
                      </a:cubicBezTo>
                      <a:cubicBezTo>
                        <a:pt x="119160" y="6985"/>
                        <a:pt x="117145" y="9000"/>
                        <a:pt x="114660" y="9000"/>
                      </a:cubicBezTo>
                      <a:close/>
                    </a:path>
                  </a:pathLst>
                </a:custGeom>
                <a:solidFill>
                  <a:srgbClr val="6745FF"/>
                </a:solidFill>
                <a:ln w="8857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endParaRPr lang="fa-IR"/>
                </a:p>
              </p:txBody>
            </p:sp>
          </p:grpSp>
        </p:grp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F3DD8AA-AF90-1F0A-9F1F-B998B38EC386}"/>
              </a:ext>
            </a:extLst>
          </p:cNvPr>
          <p:cNvGrpSpPr/>
          <p:nvPr/>
        </p:nvGrpSpPr>
        <p:grpSpPr>
          <a:xfrm>
            <a:off x="8864082" y="867287"/>
            <a:ext cx="3186706" cy="1026389"/>
            <a:chOff x="6379565" y="1832757"/>
            <a:chExt cx="4442580" cy="1026389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C971908C-FB70-9BB0-CE3A-CC8B10BB6A87}"/>
                </a:ext>
              </a:extLst>
            </p:cNvPr>
            <p:cNvGrpSpPr/>
            <p:nvPr/>
          </p:nvGrpSpPr>
          <p:grpSpPr>
            <a:xfrm>
              <a:off x="6379565" y="1832757"/>
              <a:ext cx="4053813" cy="1026389"/>
              <a:chOff x="6445937" y="1961921"/>
              <a:chExt cx="3543900" cy="1364718"/>
            </a:xfrm>
          </p:grpSpPr>
          <p:sp>
            <p:nvSpPr>
              <p:cNvPr id="27" name="Google Shape;254;p28">
                <a:extLst>
                  <a:ext uri="{FF2B5EF4-FFF2-40B4-BE49-F238E27FC236}">
                    <a16:creationId xmlns:a16="http://schemas.microsoft.com/office/drawing/2014/main" id="{46DFA1EB-30D1-2F6A-1028-D487A66D8D7C}"/>
                  </a:ext>
                </a:extLst>
              </p:cNvPr>
              <p:cNvSpPr/>
              <p:nvPr/>
            </p:nvSpPr>
            <p:spPr>
              <a:xfrm>
                <a:off x="6445937" y="1961921"/>
                <a:ext cx="3476722" cy="1364718"/>
              </a:xfrm>
              <a:prstGeom prst="rect">
                <a:avLst/>
              </a:prstGeom>
              <a:solidFill>
                <a:schemeClr val="bg1">
                  <a:alpha val="90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  <a:effectLst>
                <a:outerShdw blurRad="190500" dist="127000" dir="8100000" algn="tr" rotWithShape="0">
                  <a:schemeClr val="tx1">
                    <a:lumMod val="75000"/>
                    <a:lumOff val="25000"/>
                    <a:alpha val="10000"/>
                  </a:schemeClr>
                </a:outerShdw>
              </a:effectLst>
            </p:spPr>
            <p:txBody>
              <a:bodyPr wrap="square" lIns="252000" tIns="72000" rIns="252000" bIns="180000">
                <a:noAutofit/>
              </a:bodyPr>
              <a:lstStyle/>
              <a:p>
                <a:pPr algn="justLow" rtl="1">
                  <a:lnSpc>
                    <a:spcPct val="150000"/>
                  </a:lnSpc>
                </a:pPr>
                <a:endParaRPr sz="2400">
                  <a:solidFill>
                    <a:schemeClr val="tx1">
                      <a:lumMod val="95000"/>
                      <a:lumOff val="5000"/>
                    </a:schemeClr>
                  </a:solidFill>
                  <a:cs typeface="B Mitra" panose="00000400000000000000" pitchFamily="2" charset="-78"/>
                </a:endParaRPr>
              </a:p>
            </p:txBody>
          </p:sp>
          <p:sp>
            <p:nvSpPr>
              <p:cNvPr id="28" name="Google Shape;254;p28">
                <a:extLst>
                  <a:ext uri="{FF2B5EF4-FFF2-40B4-BE49-F238E27FC236}">
                    <a16:creationId xmlns:a16="http://schemas.microsoft.com/office/drawing/2014/main" id="{BE0AA1E9-98F6-07E6-3B4F-B8216BF2D7EB}"/>
                  </a:ext>
                </a:extLst>
              </p:cNvPr>
              <p:cNvSpPr/>
              <p:nvPr/>
            </p:nvSpPr>
            <p:spPr>
              <a:xfrm>
                <a:off x="6513116" y="2074151"/>
                <a:ext cx="3476721" cy="1142117"/>
              </a:xfrm>
              <a:prstGeom prst="rect">
                <a:avLst/>
              </a:prstGeom>
              <a:solidFill>
                <a:schemeClr val="bg1">
                  <a:alpha val="90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  <a:effectLst>
                <a:outerShdw blurRad="190500" dist="127000" dir="8100000" algn="tr" rotWithShape="0">
                  <a:schemeClr val="tx1">
                    <a:lumMod val="75000"/>
                    <a:lumOff val="25000"/>
                    <a:alpha val="10000"/>
                  </a:schemeClr>
                </a:outerShdw>
              </a:effectLst>
            </p:spPr>
            <p:txBody>
              <a:bodyPr wrap="square" lIns="252000" tIns="72000" rIns="540000" bIns="180000" anchor="ctr" anchorCtr="0">
                <a:noAutofit/>
              </a:bodyPr>
              <a:lstStyle/>
              <a:p>
                <a:pPr algn="justLow" rtl="1">
                  <a:lnSpc>
                    <a:spcPct val="150000"/>
                  </a:lnSpc>
                </a:pPr>
                <a:r>
                  <a:rPr lang="fa-IR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cs typeface="B Mitra" panose="00000400000000000000" pitchFamily="2" charset="-78"/>
                  </a:rPr>
                  <a:t>ارسال سیگنال به نقاط کور</a:t>
                </a:r>
                <a:endParaRPr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B Mitra" panose="00000400000000000000" pitchFamily="2" charset="-78"/>
                </a:endParaRPr>
              </a:p>
            </p:txBody>
          </p:sp>
        </p:grpSp>
        <p:sp>
          <p:nvSpPr>
            <p:cNvPr id="26" name="Google Shape;255;p28">
              <a:extLst>
                <a:ext uri="{FF2B5EF4-FFF2-40B4-BE49-F238E27FC236}">
                  <a16:creationId xmlns:a16="http://schemas.microsoft.com/office/drawing/2014/main" id="{C41901D0-0F06-E3C5-DB4F-F6F57677E207}"/>
                </a:ext>
              </a:extLst>
            </p:cNvPr>
            <p:cNvSpPr/>
            <p:nvPr/>
          </p:nvSpPr>
          <p:spPr>
            <a:xfrm>
              <a:off x="10050913" y="1999991"/>
              <a:ext cx="771232" cy="691923"/>
            </a:xfrm>
            <a:prstGeom prst="roundRect">
              <a:avLst>
                <a:gd name="adj" fmla="val 11278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fa-IR" sz="3200" b="1">
                  <a:solidFill>
                    <a:schemeClr val="bg1"/>
                  </a:solidFill>
                  <a:cs typeface="IRAN Sans" panose="020B0400000000000000" pitchFamily="34" charset="-78"/>
                </a:rPr>
                <a:t>01</a:t>
              </a:r>
              <a:endParaRPr sz="3200" b="1">
                <a:solidFill>
                  <a:schemeClr val="bg1"/>
                </a:solidFill>
                <a:cs typeface="IRAN Sans" panose="020B0400000000000000" pitchFamily="34" charset="-78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6B5EFE6-83BD-62C9-4E5F-2F241E04322C}"/>
              </a:ext>
            </a:extLst>
          </p:cNvPr>
          <p:cNvGrpSpPr/>
          <p:nvPr/>
        </p:nvGrpSpPr>
        <p:grpSpPr>
          <a:xfrm>
            <a:off x="5229391" y="854902"/>
            <a:ext cx="3328003" cy="1026389"/>
            <a:chOff x="6379731" y="1775037"/>
            <a:chExt cx="4442414" cy="1026389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8444C71D-1BB7-7A7B-A6EB-78E0F75C1D0E}"/>
                </a:ext>
              </a:extLst>
            </p:cNvPr>
            <p:cNvGrpSpPr/>
            <p:nvPr/>
          </p:nvGrpSpPr>
          <p:grpSpPr>
            <a:xfrm>
              <a:off x="6379731" y="1775037"/>
              <a:ext cx="4053647" cy="1026389"/>
              <a:chOff x="6446082" y="1885175"/>
              <a:chExt cx="3543755" cy="1364718"/>
            </a:xfrm>
          </p:grpSpPr>
          <p:sp>
            <p:nvSpPr>
              <p:cNvPr id="32" name="Google Shape;254;p28">
                <a:extLst>
                  <a:ext uri="{FF2B5EF4-FFF2-40B4-BE49-F238E27FC236}">
                    <a16:creationId xmlns:a16="http://schemas.microsoft.com/office/drawing/2014/main" id="{AB1CC564-3472-66B4-D95A-01EA56C61E2D}"/>
                  </a:ext>
                </a:extLst>
              </p:cNvPr>
              <p:cNvSpPr/>
              <p:nvPr/>
            </p:nvSpPr>
            <p:spPr>
              <a:xfrm>
                <a:off x="6446082" y="1885175"/>
                <a:ext cx="3476722" cy="1364718"/>
              </a:xfrm>
              <a:prstGeom prst="rect">
                <a:avLst/>
              </a:prstGeom>
              <a:solidFill>
                <a:schemeClr val="bg1">
                  <a:alpha val="90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  <a:effectLst>
                <a:outerShdw blurRad="190500" dist="127000" dir="8100000" algn="tr" rotWithShape="0">
                  <a:schemeClr val="tx1">
                    <a:lumMod val="75000"/>
                    <a:lumOff val="25000"/>
                    <a:alpha val="10000"/>
                  </a:schemeClr>
                </a:outerShdw>
              </a:effectLst>
            </p:spPr>
            <p:txBody>
              <a:bodyPr wrap="square" lIns="252000" tIns="72000" rIns="252000" bIns="180000">
                <a:noAutofit/>
              </a:bodyPr>
              <a:lstStyle/>
              <a:p>
                <a:pPr algn="justLow" rtl="1">
                  <a:lnSpc>
                    <a:spcPct val="150000"/>
                  </a:lnSpc>
                </a:pPr>
                <a:endParaRPr sz="2400">
                  <a:solidFill>
                    <a:schemeClr val="tx1">
                      <a:lumMod val="95000"/>
                      <a:lumOff val="5000"/>
                    </a:schemeClr>
                  </a:solidFill>
                  <a:cs typeface="B Mitra" panose="00000400000000000000" pitchFamily="2" charset="-78"/>
                </a:endParaRPr>
              </a:p>
            </p:txBody>
          </p:sp>
          <p:sp>
            <p:nvSpPr>
              <p:cNvPr id="33" name="Google Shape;254;p28">
                <a:extLst>
                  <a:ext uri="{FF2B5EF4-FFF2-40B4-BE49-F238E27FC236}">
                    <a16:creationId xmlns:a16="http://schemas.microsoft.com/office/drawing/2014/main" id="{8711FFE1-25CD-72AF-9416-8D0D86EE4C12}"/>
                  </a:ext>
                </a:extLst>
              </p:cNvPr>
              <p:cNvSpPr/>
              <p:nvPr/>
            </p:nvSpPr>
            <p:spPr>
              <a:xfrm>
                <a:off x="6513116" y="2074151"/>
                <a:ext cx="3476721" cy="1142117"/>
              </a:xfrm>
              <a:prstGeom prst="rect">
                <a:avLst/>
              </a:prstGeom>
              <a:solidFill>
                <a:schemeClr val="bg1">
                  <a:alpha val="90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  <a:effectLst>
                <a:outerShdw blurRad="190500" dist="127000" dir="8100000" algn="tr" rotWithShape="0">
                  <a:schemeClr val="tx1">
                    <a:lumMod val="75000"/>
                    <a:lumOff val="25000"/>
                    <a:alpha val="10000"/>
                  </a:schemeClr>
                </a:outerShdw>
              </a:effectLst>
            </p:spPr>
            <p:txBody>
              <a:bodyPr wrap="square" lIns="252000" tIns="72000" rIns="540000" bIns="180000" anchor="ctr" anchorCtr="0">
                <a:noAutofit/>
              </a:bodyPr>
              <a:lstStyle/>
              <a:p>
                <a:pPr algn="justLow" rtl="1">
                  <a:lnSpc>
                    <a:spcPct val="150000"/>
                  </a:lnSpc>
                </a:pPr>
                <a:r>
                  <a:rPr lang="fa-IR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cs typeface="B Mitra" panose="00000400000000000000" pitchFamily="2" charset="-78"/>
                  </a:rPr>
                  <a:t>محدود کردن سیگنال شنود کننده</a:t>
                </a:r>
                <a:endParaRPr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B Mitra" panose="00000400000000000000" pitchFamily="2" charset="-78"/>
                </a:endParaRPr>
              </a:p>
            </p:txBody>
          </p:sp>
        </p:grpSp>
        <p:sp>
          <p:nvSpPr>
            <p:cNvPr id="31" name="Google Shape;255;p28">
              <a:extLst>
                <a:ext uri="{FF2B5EF4-FFF2-40B4-BE49-F238E27FC236}">
                  <a16:creationId xmlns:a16="http://schemas.microsoft.com/office/drawing/2014/main" id="{2A7D4A4F-F391-6030-94C9-D66B7257C7B1}"/>
                </a:ext>
              </a:extLst>
            </p:cNvPr>
            <p:cNvSpPr/>
            <p:nvPr/>
          </p:nvSpPr>
          <p:spPr>
            <a:xfrm>
              <a:off x="10050913" y="1999991"/>
              <a:ext cx="771232" cy="691923"/>
            </a:xfrm>
            <a:prstGeom prst="roundRect">
              <a:avLst>
                <a:gd name="adj" fmla="val 11278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fa-IR" sz="3200" b="1">
                  <a:solidFill>
                    <a:schemeClr val="bg1"/>
                  </a:solidFill>
                  <a:cs typeface="IRAN Sans" panose="020B0400000000000000" pitchFamily="34" charset="-78"/>
                </a:rPr>
                <a:t>02</a:t>
              </a:r>
              <a:endParaRPr sz="3200" b="1">
                <a:solidFill>
                  <a:schemeClr val="bg1"/>
                </a:solidFill>
                <a:cs typeface="IRAN Sans" panose="020B0400000000000000" pitchFamily="34" charset="-78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593ADD0-0ED4-AAF7-C4B1-8D8BAB5FDD0A}"/>
              </a:ext>
            </a:extLst>
          </p:cNvPr>
          <p:cNvGrpSpPr/>
          <p:nvPr/>
        </p:nvGrpSpPr>
        <p:grpSpPr>
          <a:xfrm>
            <a:off x="494024" y="867287"/>
            <a:ext cx="4442580" cy="1026389"/>
            <a:chOff x="6379565" y="1832757"/>
            <a:chExt cx="4442580" cy="1026389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2DD5DAEC-0AE2-ABFD-BFF0-6D08C910FEFE}"/>
                </a:ext>
              </a:extLst>
            </p:cNvPr>
            <p:cNvGrpSpPr/>
            <p:nvPr/>
          </p:nvGrpSpPr>
          <p:grpSpPr>
            <a:xfrm>
              <a:off x="6379565" y="1832757"/>
              <a:ext cx="4053813" cy="1026389"/>
              <a:chOff x="6445937" y="1961921"/>
              <a:chExt cx="3543900" cy="1364718"/>
            </a:xfrm>
          </p:grpSpPr>
          <p:sp>
            <p:nvSpPr>
              <p:cNvPr id="37" name="Google Shape;254;p28">
                <a:extLst>
                  <a:ext uri="{FF2B5EF4-FFF2-40B4-BE49-F238E27FC236}">
                    <a16:creationId xmlns:a16="http://schemas.microsoft.com/office/drawing/2014/main" id="{7266C084-30BC-8185-6BF2-7FD47572A66C}"/>
                  </a:ext>
                </a:extLst>
              </p:cNvPr>
              <p:cNvSpPr/>
              <p:nvPr/>
            </p:nvSpPr>
            <p:spPr>
              <a:xfrm>
                <a:off x="6445937" y="1961921"/>
                <a:ext cx="3476722" cy="1364718"/>
              </a:xfrm>
              <a:prstGeom prst="rect">
                <a:avLst/>
              </a:prstGeom>
              <a:solidFill>
                <a:schemeClr val="bg1">
                  <a:alpha val="90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  <a:effectLst>
                <a:outerShdw blurRad="190500" dist="127000" dir="8100000" algn="tr" rotWithShape="0">
                  <a:schemeClr val="tx1">
                    <a:lumMod val="75000"/>
                    <a:lumOff val="25000"/>
                    <a:alpha val="10000"/>
                  </a:schemeClr>
                </a:outerShdw>
              </a:effectLst>
            </p:spPr>
            <p:txBody>
              <a:bodyPr wrap="square" lIns="252000" tIns="72000" rIns="252000" bIns="180000">
                <a:noAutofit/>
              </a:bodyPr>
              <a:lstStyle/>
              <a:p>
                <a:pPr algn="justLow" rtl="1">
                  <a:lnSpc>
                    <a:spcPct val="150000"/>
                  </a:lnSpc>
                </a:pPr>
                <a:endParaRPr sz="2400">
                  <a:solidFill>
                    <a:schemeClr val="tx1">
                      <a:lumMod val="95000"/>
                      <a:lumOff val="5000"/>
                    </a:schemeClr>
                  </a:solidFill>
                  <a:cs typeface="B Mitra" panose="00000400000000000000" pitchFamily="2" charset="-78"/>
                </a:endParaRPr>
              </a:p>
            </p:txBody>
          </p:sp>
          <p:sp>
            <p:nvSpPr>
              <p:cNvPr id="38" name="Google Shape;254;p28">
                <a:extLst>
                  <a:ext uri="{FF2B5EF4-FFF2-40B4-BE49-F238E27FC236}">
                    <a16:creationId xmlns:a16="http://schemas.microsoft.com/office/drawing/2014/main" id="{5DEC9978-94E8-6EB6-20CB-DCD45C056CD6}"/>
                  </a:ext>
                </a:extLst>
              </p:cNvPr>
              <p:cNvSpPr/>
              <p:nvPr/>
            </p:nvSpPr>
            <p:spPr>
              <a:xfrm>
                <a:off x="6513116" y="2074151"/>
                <a:ext cx="3476721" cy="1142117"/>
              </a:xfrm>
              <a:prstGeom prst="rect">
                <a:avLst/>
              </a:prstGeom>
              <a:solidFill>
                <a:schemeClr val="bg1">
                  <a:alpha val="90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  <a:effectLst>
                <a:outerShdw blurRad="190500" dist="127000" dir="8100000" algn="tr" rotWithShape="0">
                  <a:schemeClr val="tx1">
                    <a:lumMod val="75000"/>
                    <a:lumOff val="25000"/>
                    <a:alpha val="10000"/>
                  </a:schemeClr>
                </a:outerShdw>
              </a:effectLst>
            </p:spPr>
            <p:txBody>
              <a:bodyPr wrap="square" lIns="252000" tIns="72000" rIns="540000" bIns="180000" anchor="ctr" anchorCtr="0">
                <a:noAutofit/>
              </a:bodyPr>
              <a:lstStyle/>
              <a:p>
                <a:pPr algn="justLow" rtl="1">
                  <a:lnSpc>
                    <a:spcPct val="150000"/>
                  </a:lnSpc>
                </a:pPr>
                <a:r>
                  <a:rPr lang="fa-IR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cs typeface="B Mitra" panose="00000400000000000000" pitchFamily="2" charset="-78"/>
                  </a:rPr>
                  <a:t>ارسال توان به نقاط خاص</a:t>
                </a:r>
                <a:endParaRPr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B Mitra" panose="00000400000000000000" pitchFamily="2" charset="-78"/>
                </a:endParaRPr>
              </a:p>
            </p:txBody>
          </p:sp>
        </p:grpSp>
        <p:sp>
          <p:nvSpPr>
            <p:cNvPr id="36" name="Google Shape;255;p28">
              <a:extLst>
                <a:ext uri="{FF2B5EF4-FFF2-40B4-BE49-F238E27FC236}">
                  <a16:creationId xmlns:a16="http://schemas.microsoft.com/office/drawing/2014/main" id="{98D63EA2-C500-0A49-CB87-415BBE798B41}"/>
                </a:ext>
              </a:extLst>
            </p:cNvPr>
            <p:cNvSpPr/>
            <p:nvPr/>
          </p:nvSpPr>
          <p:spPr>
            <a:xfrm>
              <a:off x="10050913" y="1999991"/>
              <a:ext cx="771232" cy="691923"/>
            </a:xfrm>
            <a:prstGeom prst="roundRect">
              <a:avLst>
                <a:gd name="adj" fmla="val 11278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fa-IR" sz="3200" b="1">
                  <a:solidFill>
                    <a:schemeClr val="bg1"/>
                  </a:solidFill>
                  <a:cs typeface="IRAN Sans" panose="020B0400000000000000" pitchFamily="34" charset="-78"/>
                </a:rPr>
                <a:t>03</a:t>
              </a:r>
              <a:endParaRPr sz="3200" b="1">
                <a:solidFill>
                  <a:schemeClr val="bg1"/>
                </a:solidFill>
                <a:cs typeface="IRAN Sans" panose="020B0400000000000000" pitchFamily="34" charset="-78"/>
              </a:endParaRP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D6E21E95-322B-28AF-71BE-0F03F8C7E126}"/>
              </a:ext>
            </a:extLst>
          </p:cNvPr>
          <p:cNvGrpSpPr/>
          <p:nvPr/>
        </p:nvGrpSpPr>
        <p:grpSpPr>
          <a:xfrm>
            <a:off x="537567" y="2573107"/>
            <a:ext cx="4442580" cy="1026389"/>
            <a:chOff x="6379565" y="1832757"/>
            <a:chExt cx="4442580" cy="1026389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E2C3FF5E-AC1A-B710-58EB-B1965D5704CF}"/>
                </a:ext>
              </a:extLst>
            </p:cNvPr>
            <p:cNvGrpSpPr/>
            <p:nvPr/>
          </p:nvGrpSpPr>
          <p:grpSpPr>
            <a:xfrm>
              <a:off x="6379565" y="1832757"/>
              <a:ext cx="4053813" cy="1026389"/>
              <a:chOff x="6445937" y="1961921"/>
              <a:chExt cx="3543900" cy="1364718"/>
            </a:xfrm>
          </p:grpSpPr>
          <p:sp>
            <p:nvSpPr>
              <p:cNvPr id="42" name="Google Shape;254;p28">
                <a:extLst>
                  <a:ext uri="{FF2B5EF4-FFF2-40B4-BE49-F238E27FC236}">
                    <a16:creationId xmlns:a16="http://schemas.microsoft.com/office/drawing/2014/main" id="{D51D80E3-2544-33D1-69F1-D2F8CC2FB731}"/>
                  </a:ext>
                </a:extLst>
              </p:cNvPr>
              <p:cNvSpPr/>
              <p:nvPr/>
            </p:nvSpPr>
            <p:spPr>
              <a:xfrm>
                <a:off x="6445937" y="1961921"/>
                <a:ext cx="3476722" cy="1364718"/>
              </a:xfrm>
              <a:prstGeom prst="rect">
                <a:avLst/>
              </a:prstGeom>
              <a:solidFill>
                <a:schemeClr val="bg1">
                  <a:alpha val="90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  <a:effectLst>
                <a:outerShdw blurRad="190500" dist="127000" dir="8100000" algn="tr" rotWithShape="0">
                  <a:schemeClr val="tx1">
                    <a:lumMod val="75000"/>
                    <a:lumOff val="25000"/>
                    <a:alpha val="10000"/>
                  </a:schemeClr>
                </a:outerShdw>
              </a:effectLst>
            </p:spPr>
            <p:txBody>
              <a:bodyPr wrap="square" lIns="252000" tIns="72000" rIns="252000" bIns="180000">
                <a:noAutofit/>
              </a:bodyPr>
              <a:lstStyle/>
              <a:p>
                <a:pPr algn="justLow" rtl="1">
                  <a:lnSpc>
                    <a:spcPct val="150000"/>
                  </a:lnSpc>
                </a:pPr>
                <a:endParaRPr sz="2400">
                  <a:solidFill>
                    <a:schemeClr val="tx1">
                      <a:lumMod val="95000"/>
                      <a:lumOff val="5000"/>
                    </a:schemeClr>
                  </a:solidFill>
                  <a:cs typeface="B Mitra" panose="00000400000000000000" pitchFamily="2" charset="-78"/>
                </a:endParaRPr>
              </a:p>
            </p:txBody>
          </p:sp>
          <p:sp>
            <p:nvSpPr>
              <p:cNvPr id="43" name="Google Shape;254;p28">
                <a:extLst>
                  <a:ext uri="{FF2B5EF4-FFF2-40B4-BE49-F238E27FC236}">
                    <a16:creationId xmlns:a16="http://schemas.microsoft.com/office/drawing/2014/main" id="{27E38FE4-E98A-B322-E4C0-DBADCDB74346}"/>
                  </a:ext>
                </a:extLst>
              </p:cNvPr>
              <p:cNvSpPr/>
              <p:nvPr/>
            </p:nvSpPr>
            <p:spPr>
              <a:xfrm>
                <a:off x="6513116" y="2074151"/>
                <a:ext cx="3476721" cy="1142117"/>
              </a:xfrm>
              <a:prstGeom prst="rect">
                <a:avLst/>
              </a:prstGeom>
              <a:solidFill>
                <a:schemeClr val="bg1">
                  <a:alpha val="90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  <a:effectLst>
                <a:outerShdw blurRad="190500" dist="127000" dir="8100000" algn="tr" rotWithShape="0">
                  <a:schemeClr val="tx1">
                    <a:lumMod val="75000"/>
                    <a:lumOff val="25000"/>
                    <a:alpha val="10000"/>
                  </a:schemeClr>
                </a:outerShdw>
              </a:effectLst>
            </p:spPr>
            <p:txBody>
              <a:bodyPr wrap="square" lIns="252000" tIns="72000" rIns="540000" bIns="180000" anchor="ctr" anchorCtr="0">
                <a:noAutofit/>
              </a:bodyPr>
              <a:lstStyle/>
              <a:p>
                <a:pPr algn="justLow" rtl="1">
                  <a:lnSpc>
                    <a:spcPct val="150000"/>
                  </a:lnSpc>
                </a:pPr>
                <a:r>
                  <a:rPr lang="fa-IR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cs typeface="B Mitra" panose="00000400000000000000" pitchFamily="2" charset="-78"/>
                  </a:rPr>
                  <a:t>افزایش کیفیت کاربر در شرایط وجود دید مستقیم</a:t>
                </a:r>
                <a:endParaRPr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B Mitra" panose="00000400000000000000" pitchFamily="2" charset="-78"/>
                </a:endParaRPr>
              </a:p>
            </p:txBody>
          </p:sp>
        </p:grpSp>
        <p:sp>
          <p:nvSpPr>
            <p:cNvPr id="41" name="Google Shape;255;p28">
              <a:extLst>
                <a:ext uri="{FF2B5EF4-FFF2-40B4-BE49-F238E27FC236}">
                  <a16:creationId xmlns:a16="http://schemas.microsoft.com/office/drawing/2014/main" id="{61F908F7-BF2D-C15B-5124-92724902807F}"/>
                </a:ext>
              </a:extLst>
            </p:cNvPr>
            <p:cNvSpPr/>
            <p:nvPr/>
          </p:nvSpPr>
          <p:spPr>
            <a:xfrm>
              <a:off x="10050913" y="1999991"/>
              <a:ext cx="771232" cy="691923"/>
            </a:xfrm>
            <a:prstGeom prst="roundRect">
              <a:avLst>
                <a:gd name="adj" fmla="val 11278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fa-IR" sz="3200" b="1">
                  <a:solidFill>
                    <a:schemeClr val="bg1"/>
                  </a:solidFill>
                  <a:cs typeface="IRAN Sans" panose="020B0400000000000000" pitchFamily="34" charset="-78"/>
                </a:rPr>
                <a:t>04</a:t>
              </a:r>
              <a:endParaRPr sz="3200" b="1">
                <a:solidFill>
                  <a:schemeClr val="bg1"/>
                </a:solidFill>
                <a:cs typeface="IRAN Sans" panose="020B0400000000000000" pitchFamily="34" charset="-78"/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E223C78B-21F9-EA35-21E9-7F138C9B3CAA}"/>
              </a:ext>
            </a:extLst>
          </p:cNvPr>
          <p:cNvGrpSpPr/>
          <p:nvPr/>
        </p:nvGrpSpPr>
        <p:grpSpPr>
          <a:xfrm>
            <a:off x="508498" y="4284887"/>
            <a:ext cx="4442580" cy="1026389"/>
            <a:chOff x="6379565" y="1832757"/>
            <a:chExt cx="4442580" cy="1026389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D2568C8E-4A28-756D-6413-B6F3FE8ECCA8}"/>
                </a:ext>
              </a:extLst>
            </p:cNvPr>
            <p:cNvGrpSpPr/>
            <p:nvPr/>
          </p:nvGrpSpPr>
          <p:grpSpPr>
            <a:xfrm>
              <a:off x="6379565" y="1832757"/>
              <a:ext cx="4053813" cy="1026389"/>
              <a:chOff x="6445937" y="1961921"/>
              <a:chExt cx="3543900" cy="1364718"/>
            </a:xfrm>
          </p:grpSpPr>
          <p:sp>
            <p:nvSpPr>
              <p:cNvPr id="47" name="Google Shape;254;p28">
                <a:extLst>
                  <a:ext uri="{FF2B5EF4-FFF2-40B4-BE49-F238E27FC236}">
                    <a16:creationId xmlns:a16="http://schemas.microsoft.com/office/drawing/2014/main" id="{1845270B-564A-BA92-187D-7C5AF7BF077D}"/>
                  </a:ext>
                </a:extLst>
              </p:cNvPr>
              <p:cNvSpPr/>
              <p:nvPr/>
            </p:nvSpPr>
            <p:spPr>
              <a:xfrm>
                <a:off x="6445937" y="1961921"/>
                <a:ext cx="3476722" cy="1364718"/>
              </a:xfrm>
              <a:prstGeom prst="rect">
                <a:avLst/>
              </a:prstGeom>
              <a:solidFill>
                <a:schemeClr val="bg1">
                  <a:alpha val="90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  <a:effectLst>
                <a:outerShdw blurRad="190500" dist="127000" dir="8100000" algn="tr" rotWithShape="0">
                  <a:schemeClr val="tx1">
                    <a:lumMod val="75000"/>
                    <a:lumOff val="25000"/>
                    <a:alpha val="10000"/>
                  </a:schemeClr>
                </a:outerShdw>
              </a:effectLst>
            </p:spPr>
            <p:txBody>
              <a:bodyPr wrap="square" lIns="252000" tIns="72000" rIns="252000" bIns="180000">
                <a:noAutofit/>
              </a:bodyPr>
              <a:lstStyle/>
              <a:p>
                <a:pPr algn="justLow" rtl="1">
                  <a:lnSpc>
                    <a:spcPct val="150000"/>
                  </a:lnSpc>
                </a:pPr>
                <a:endParaRPr sz="2400">
                  <a:solidFill>
                    <a:schemeClr val="tx1">
                      <a:lumMod val="95000"/>
                      <a:lumOff val="5000"/>
                    </a:schemeClr>
                  </a:solidFill>
                  <a:cs typeface="B Mitra" panose="00000400000000000000" pitchFamily="2" charset="-78"/>
                </a:endParaRPr>
              </a:p>
            </p:txBody>
          </p:sp>
          <p:sp>
            <p:nvSpPr>
              <p:cNvPr id="48" name="Google Shape;254;p28">
                <a:extLst>
                  <a:ext uri="{FF2B5EF4-FFF2-40B4-BE49-F238E27FC236}">
                    <a16:creationId xmlns:a16="http://schemas.microsoft.com/office/drawing/2014/main" id="{E3344041-9BFD-572D-2288-1BC9139415AE}"/>
                  </a:ext>
                </a:extLst>
              </p:cNvPr>
              <p:cNvSpPr/>
              <p:nvPr/>
            </p:nvSpPr>
            <p:spPr>
              <a:xfrm>
                <a:off x="6513116" y="2074151"/>
                <a:ext cx="3476721" cy="1142117"/>
              </a:xfrm>
              <a:prstGeom prst="rect">
                <a:avLst/>
              </a:prstGeom>
              <a:solidFill>
                <a:schemeClr val="bg1">
                  <a:alpha val="90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  <a:effectLst>
                <a:outerShdw blurRad="190500" dist="127000" dir="8100000" algn="tr" rotWithShape="0">
                  <a:schemeClr val="tx1">
                    <a:lumMod val="75000"/>
                    <a:lumOff val="25000"/>
                    <a:alpha val="10000"/>
                  </a:schemeClr>
                </a:outerShdw>
              </a:effectLst>
            </p:spPr>
            <p:txBody>
              <a:bodyPr wrap="square" lIns="252000" tIns="72000" rIns="540000" bIns="180000" anchor="ctr" anchorCtr="0">
                <a:noAutofit/>
              </a:bodyPr>
              <a:lstStyle/>
              <a:p>
                <a:pPr algn="justLow" rtl="1">
                  <a:lnSpc>
                    <a:spcPct val="150000"/>
                  </a:lnSpc>
                </a:pPr>
                <a:r>
                  <a:rPr lang="fa-IR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cs typeface="B Mitra" panose="00000400000000000000" pitchFamily="2" charset="-78"/>
                  </a:rPr>
                  <a:t>کیفیت ثابت در ازای توان کمتر یا کیفیت بیشتر در ازای توان ثابت</a:t>
                </a:r>
                <a:endParaRPr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B Mitra" panose="00000400000000000000" pitchFamily="2" charset="-78"/>
                </a:endParaRPr>
              </a:p>
            </p:txBody>
          </p:sp>
        </p:grpSp>
        <p:sp>
          <p:nvSpPr>
            <p:cNvPr id="46" name="Google Shape;255;p28">
              <a:extLst>
                <a:ext uri="{FF2B5EF4-FFF2-40B4-BE49-F238E27FC236}">
                  <a16:creationId xmlns:a16="http://schemas.microsoft.com/office/drawing/2014/main" id="{CEF18ECF-B250-FBDF-F089-65E3E9EFA7B0}"/>
                </a:ext>
              </a:extLst>
            </p:cNvPr>
            <p:cNvSpPr/>
            <p:nvPr/>
          </p:nvSpPr>
          <p:spPr>
            <a:xfrm>
              <a:off x="10050913" y="1999991"/>
              <a:ext cx="771232" cy="691923"/>
            </a:xfrm>
            <a:prstGeom prst="roundRect">
              <a:avLst>
                <a:gd name="adj" fmla="val 11278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fa-IR" sz="3200" b="1">
                  <a:solidFill>
                    <a:schemeClr val="bg1"/>
                  </a:solidFill>
                  <a:cs typeface="IRAN Sans" panose="020B0400000000000000" pitchFamily="34" charset="-78"/>
                </a:rPr>
                <a:t>05</a:t>
              </a:r>
              <a:endParaRPr sz="3200" b="1">
                <a:solidFill>
                  <a:schemeClr val="bg1"/>
                </a:solidFill>
                <a:cs typeface="IRAN Sans" panose="020B0400000000000000" pitchFamily="34" charset="-78"/>
              </a:endParaRPr>
            </a:p>
          </p:txBody>
        </p:sp>
      </p:grpSp>
      <p:pic>
        <p:nvPicPr>
          <p:cNvPr id="3" name="Picture 2" descr="A diagram of a building&#10;&#10;Description automatically generated">
            <a:extLst>
              <a:ext uri="{FF2B5EF4-FFF2-40B4-BE49-F238E27FC236}">
                <a16:creationId xmlns:a16="http://schemas.microsoft.com/office/drawing/2014/main" id="{BDAA32FE-1B2A-CDE5-09D6-F8E0C96259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3120" y="2185090"/>
            <a:ext cx="3241709" cy="3333923"/>
          </a:xfrm>
          <a:prstGeom prst="rect">
            <a:avLst/>
          </a:prstGeom>
        </p:spPr>
      </p:pic>
      <p:pic>
        <p:nvPicPr>
          <p:cNvPr id="55" name="Picture 54" descr="Diagram of a computer system&#10;&#10;Description automatically generated">
            <a:extLst>
              <a:ext uri="{FF2B5EF4-FFF2-40B4-BE49-F238E27FC236}">
                <a16:creationId xmlns:a16="http://schemas.microsoft.com/office/drawing/2014/main" id="{3067E52C-30C0-F3B5-D683-1CBCC90408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9298" y="2168500"/>
            <a:ext cx="3224124" cy="3367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58248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74211E1-DD69-2477-A7EE-96024F497F24}"/>
              </a:ext>
            </a:extLst>
          </p:cNvPr>
          <p:cNvSpPr/>
          <p:nvPr/>
        </p:nvSpPr>
        <p:spPr>
          <a:xfrm>
            <a:off x="1502114" y="1279697"/>
            <a:ext cx="9187771" cy="394778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rgbClr val="FFB361"/>
            </a:solidFill>
          </a:ln>
          <a:effectLst>
            <a:outerShdw blurRad="190500" dist="127000" dir="8100000" algn="tr" rotWithShape="0">
              <a:schemeClr val="tx1">
                <a:lumMod val="75000"/>
                <a:lumOff val="25000"/>
                <a:alpha val="10000"/>
              </a:schemeClr>
            </a:outerShdw>
          </a:effectLst>
        </p:spPr>
        <p:txBody>
          <a:bodyPr wrap="square" lIns="252000" tIns="72000" rIns="252000" bIns="180000">
            <a:spAutoFit/>
          </a:bodyPr>
          <a:lstStyle/>
          <a:p>
            <a:pPr algn="r" rtl="1"/>
            <a:r>
              <a:rPr lang="fa-IR" sz="4800" dirty="0">
                <a:solidFill>
                  <a:srgbClr val="144380"/>
                </a:solidFill>
                <a:cs typeface="B Mitra" panose="00000400000000000000" pitchFamily="2" charset="-78"/>
              </a:rPr>
              <a:t>- هدف بهنیه سازی کلاسیک</a:t>
            </a:r>
          </a:p>
          <a:p>
            <a:pPr algn="r" rtl="1"/>
            <a:r>
              <a:rPr lang="fa-IR" sz="4800" dirty="0">
                <a:solidFill>
                  <a:srgbClr val="144380"/>
                </a:solidFill>
                <a:cs typeface="B Mitra" panose="00000400000000000000" pitchFamily="2" charset="-78"/>
              </a:rPr>
              <a:t>- تفاوت بهینه سازی کلاسیک و مدرن</a:t>
            </a:r>
          </a:p>
          <a:p>
            <a:pPr algn="r" rtl="1"/>
            <a:r>
              <a:rPr lang="fa-IR" sz="4800" dirty="0">
                <a:solidFill>
                  <a:srgbClr val="144380"/>
                </a:solidFill>
                <a:cs typeface="B Mitra" panose="00000400000000000000" pitchFamily="2" charset="-78"/>
              </a:rPr>
              <a:t>- تفاوت بهینه سازی بدون شرط و همراه با شرط</a:t>
            </a:r>
          </a:p>
          <a:p>
            <a:pPr algn="r" rtl="1"/>
            <a:r>
              <a:rPr lang="fa-IR" sz="4800" dirty="0">
                <a:solidFill>
                  <a:srgbClr val="144380"/>
                </a:solidFill>
                <a:cs typeface="B Mitra" panose="00000400000000000000" pitchFamily="2" charset="-78"/>
              </a:rPr>
              <a:t>- توابع محدب و بهینه سراسری</a:t>
            </a:r>
          </a:p>
          <a:p>
            <a:pPr algn="r" rtl="1"/>
            <a:r>
              <a:rPr lang="fa-IR" sz="4800" dirty="0">
                <a:solidFill>
                  <a:srgbClr val="144380"/>
                </a:solidFill>
                <a:cs typeface="B Mitra" panose="00000400000000000000" pitchFamily="2" charset="-78"/>
              </a:rPr>
              <a:t>- آیا جواب مسئله ما، سراسری است؟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CC49029A-87F7-F653-EEBA-BFE851239890}"/>
              </a:ext>
            </a:extLst>
          </p:cNvPr>
          <p:cNvSpPr/>
          <p:nvPr/>
        </p:nvSpPr>
        <p:spPr>
          <a:xfrm>
            <a:off x="9199984" y="358296"/>
            <a:ext cx="2744374" cy="641482"/>
          </a:xfrm>
          <a:prstGeom prst="roundRect">
            <a:avLst>
              <a:gd name="adj" fmla="val 8169"/>
            </a:avLst>
          </a:prstGeom>
          <a:solidFill>
            <a:schemeClr val="accent1"/>
          </a:solidFill>
          <a:ln w="13791" cap="flat">
            <a:noFill/>
            <a:prstDash val="solid"/>
            <a:miter/>
          </a:ln>
          <a:effectLst>
            <a:outerShdw blurRad="76200" dist="38100" dir="8100000" algn="tr" rotWithShape="0">
              <a:schemeClr val="bg1">
                <a:lumMod val="50000"/>
                <a:alpha val="40000"/>
              </a:schemeClr>
            </a:outerShdw>
          </a:effectLst>
        </p:spPr>
        <p:txBody>
          <a:bodyPr rtlCol="1" anchor="ctr"/>
          <a:lstStyle/>
          <a:p>
            <a:pPr lvl="0" algn="ctr">
              <a:buClr>
                <a:schemeClr val="dk1"/>
              </a:buClr>
              <a:buSzPts val="1100"/>
            </a:pPr>
            <a:r>
              <a:rPr lang="fa-IR" sz="32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ira Sans Extra Condensed Medium"/>
                <a:ea typeface="Fira Sans Extra Condensed Medium"/>
                <a:cs typeface="IRAN Sans" panose="020B0400000000000000" pitchFamily="34" charset="-78"/>
                <a:sym typeface="Fira Sans Extra Condensed Medium"/>
              </a:rPr>
              <a:t>علم بهینه سازی</a:t>
            </a:r>
          </a:p>
        </p:txBody>
      </p:sp>
    </p:spTree>
    <p:extLst>
      <p:ext uri="{BB962C8B-B14F-4D97-AF65-F5344CB8AC3E}">
        <p14:creationId xmlns:p14="http://schemas.microsoft.com/office/powerpoint/2010/main" val="139972926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Custom 47">
      <a:dk1>
        <a:sysClr val="windowText" lastClr="000000"/>
      </a:dk1>
      <a:lt1>
        <a:sysClr val="window" lastClr="FFFFFF"/>
      </a:lt1>
      <a:dk2>
        <a:srgbClr val="FFB361"/>
      </a:dk2>
      <a:lt2>
        <a:srgbClr val="6D40FB"/>
      </a:lt2>
      <a:accent1>
        <a:srgbClr val="6D40FB"/>
      </a:accent1>
      <a:accent2>
        <a:srgbClr val="FFB361"/>
      </a:accent2>
      <a:accent3>
        <a:srgbClr val="6D40FB"/>
      </a:accent3>
      <a:accent4>
        <a:srgbClr val="FFB361"/>
      </a:accent4>
      <a:accent5>
        <a:srgbClr val="6D40FB"/>
      </a:accent5>
      <a:accent6>
        <a:srgbClr val="FFB361"/>
      </a:accent6>
      <a:hlink>
        <a:srgbClr val="27039A"/>
      </a:hlink>
      <a:folHlink>
        <a:srgbClr val="B05B00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2035</TotalTime>
  <Words>1577</Words>
  <Application>Microsoft Office PowerPoint</Application>
  <PresentationFormat>Widescreen</PresentationFormat>
  <Paragraphs>210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4" baseType="lpstr">
      <vt:lpstr>Arial</vt:lpstr>
      <vt:lpstr>Calibri</vt:lpstr>
      <vt:lpstr>Calibri Light</vt:lpstr>
      <vt:lpstr>Fira Sans</vt:lpstr>
      <vt:lpstr>Fira Sans Extra Condensed Medium</vt:lpstr>
      <vt:lpstr>FontAwesome</vt:lpstr>
      <vt:lpstr>Roboto</vt:lpstr>
      <vt:lpstr>S Besmellah 4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amiros</dc:creator>
  <cp:lastModifiedBy>alireza tabatabaeian</cp:lastModifiedBy>
  <cp:revision>244</cp:revision>
  <dcterms:created xsi:type="dcterms:W3CDTF">2020-10-19T13:27:26Z</dcterms:created>
  <dcterms:modified xsi:type="dcterms:W3CDTF">2023-09-25T18:10:10Z</dcterms:modified>
</cp:coreProperties>
</file>